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6" r:id="rId2"/>
    <p:sldMasterId id="2147483694" r:id="rId3"/>
  </p:sldMasterIdLst>
  <p:handoutMasterIdLst>
    <p:handoutMasterId r:id="rId5"/>
  </p:handoutMasterIdLst>
  <p:sldIdLst>
    <p:sldId id="280" r:id="rId4"/>
  </p:sldIdLst>
  <p:sldSz cx="7559675" cy="10691813"/>
  <p:notesSz cx="6797675" cy="9926638"/>
  <p:defaultTextStyle>
    <a:defPPr>
      <a:defRPr lang="sv-FI"/>
    </a:defPPr>
    <a:lvl1pPr marL="0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ADDBFF"/>
    <a:srgbClr val="00205B"/>
    <a:srgbClr val="FFF7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>
        <p:scale>
          <a:sx n="118" d="100"/>
          <a:sy n="118" d="100"/>
        </p:scale>
        <p:origin x="3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9" d="100"/>
          <a:sy n="119" d="100"/>
        </p:scale>
        <p:origin x="4212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63128C4-9840-46E1-97C6-B70C969D8D1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l">
              <a:defRPr sz="1200"/>
            </a:lvl1pPr>
          </a:lstStyle>
          <a:p>
            <a:endParaRPr lang="sv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C40D93-7E2E-4777-A8F7-9C105DB39CD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r">
              <a:defRPr sz="1200"/>
            </a:lvl1pPr>
          </a:lstStyle>
          <a:p>
            <a:fld id="{0EABEACF-615D-4256-A6A6-6761A1A544CC}" type="datetimeFigureOut">
              <a:rPr lang="sv-FI" smtClean="0"/>
              <a:t>17-06-2024</a:t>
            </a:fld>
            <a:endParaRPr lang="sv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734D64-050E-4F35-B557-9DEB9F8B86A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l">
              <a:defRPr sz="1200"/>
            </a:lvl1pPr>
          </a:lstStyle>
          <a:p>
            <a:endParaRPr lang="sv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C04162-4E4B-47D9-B874-BA5B6DC8CFB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r">
              <a:defRPr sz="1200"/>
            </a:lvl1pPr>
          </a:lstStyle>
          <a:p>
            <a:fld id="{DDCC15EA-AFCA-4EE4-B915-C4684817030C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42323730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personalbilder.folkhalsan.fi/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personalbilder.folkhalsan.fi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personalbilder.folkhalsan.fi/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ts för bild och olika typer av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769D2BCB-49B5-A6B2-49BD-771C90105DE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2427948"/>
            <a:ext cx="6911975" cy="2882240"/>
          </a:xfrm>
          <a:prstGeom prst="roundRect">
            <a:avLst>
              <a:gd name="adj" fmla="val 9486"/>
            </a:avLst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symbolen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mitten för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infoga</a:t>
            </a:r>
            <a:r>
              <a:rPr lang="en-US" dirty="0"/>
              <a:t> </a:t>
            </a:r>
            <a:r>
              <a:rPr lang="en-US" dirty="0" err="1"/>
              <a:t>bild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Då</a:t>
            </a:r>
            <a:r>
              <a:rPr lang="en-US" dirty="0"/>
              <a:t> </a:t>
            </a:r>
            <a:r>
              <a:rPr lang="en-US" dirty="0" err="1"/>
              <a:t>får</a:t>
            </a:r>
            <a:r>
              <a:rPr lang="en-US" dirty="0"/>
              <a:t> </a:t>
            </a:r>
            <a:r>
              <a:rPr lang="en-US" dirty="0" err="1"/>
              <a:t>bilden</a:t>
            </a:r>
            <a:r>
              <a:rPr lang="en-US" dirty="0"/>
              <a:t> </a:t>
            </a:r>
            <a:r>
              <a:rPr lang="en-US" dirty="0" err="1"/>
              <a:t>rundade</a:t>
            </a:r>
            <a:r>
              <a:rPr lang="en-US" dirty="0"/>
              <a:t> </a:t>
            </a:r>
            <a:r>
              <a:rPr lang="en-US" dirty="0" err="1"/>
              <a:t>hörn</a:t>
            </a:r>
            <a:endParaRPr lang="sv-FI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8A5FD41-766B-4D39-8A2D-DC2181C4D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628650"/>
            <a:ext cx="4179886" cy="1545959"/>
          </a:xfrm>
          <a:noFill/>
        </p:spPr>
        <p:txBody>
          <a:bodyPr wrap="square" lIns="0" tIns="0" rIns="0" bIns="0" anchor="t" anchorCtr="0">
            <a:normAutofit/>
          </a:bodyPr>
          <a:lstStyle/>
          <a:p>
            <a:r>
              <a:rPr lang="sv-SE"/>
              <a:t>Klicka här för att ändra mall för rubrikformat</a:t>
            </a:r>
            <a:endParaRPr lang="sv-FI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5A344E37-6E0C-42BC-AFBC-F8E6BE95D3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7700" y="5746849"/>
            <a:ext cx="4143376" cy="1004378"/>
          </a:xfrm>
        </p:spPr>
        <p:txBody>
          <a:bodyPr/>
          <a:lstStyle>
            <a:lvl1pPr>
              <a:lnSpc>
                <a:spcPct val="110000"/>
              </a:lnSpc>
              <a:defRPr sz="1400" b="1">
                <a:solidFill>
                  <a:schemeClr val="tx2"/>
                </a:solidFill>
                <a:latin typeface="+mn-lt"/>
              </a:defRPr>
            </a:lvl1pPr>
            <a:lvl2pPr>
              <a:lnSpc>
                <a:spcPct val="110000"/>
              </a:lnSpc>
              <a:defRPr>
                <a:solidFill>
                  <a:schemeClr val="tx2"/>
                </a:solidFill>
              </a:defRPr>
            </a:lvl2pPr>
            <a:lvl3pPr>
              <a:lnSpc>
                <a:spcPct val="11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81112E-EF02-4F41-B384-ADB5E84BCB05}"/>
              </a:ext>
            </a:extLst>
          </p:cNvPr>
          <p:cNvSpPr txBox="1"/>
          <p:nvPr userDrawn="1"/>
        </p:nvSpPr>
        <p:spPr>
          <a:xfrm>
            <a:off x="7912329" y="8312715"/>
            <a:ext cx="3038475" cy="2246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FI" sz="1000" b="1" dirty="0"/>
              <a:t>Infoga bild</a:t>
            </a:r>
          </a:p>
          <a:p>
            <a:pPr marL="228600" indent="-228600">
              <a:buAutoNum type="arabicPeriod"/>
            </a:pPr>
            <a:r>
              <a:rPr lang="sv-FI" sz="1000" dirty="0"/>
              <a:t>Klicka på symbolen i mitten av bildplatshållaren och välj en bildfil. (Bilder finns att ladda ner från </a:t>
            </a:r>
            <a:r>
              <a:rPr lang="sv-FI" sz="1000" dirty="0">
                <a:hlinkClick r:id="rId2"/>
              </a:rPr>
              <a:t>personalbilder.folkhalsan.fi </a:t>
            </a:r>
            <a:r>
              <a:rPr lang="sv-FI" sz="1000" dirty="0"/>
              <a:t>om du behöver)</a:t>
            </a:r>
          </a:p>
          <a:p>
            <a:pPr marL="228600" indent="-228600">
              <a:buAutoNum type="arabicPeriod"/>
            </a:pPr>
            <a:r>
              <a:rPr lang="sv-FI" sz="1000" dirty="0"/>
              <a:t>För att beskära bilden inom bildplatshållarens område klickar du på </a:t>
            </a:r>
            <a:r>
              <a:rPr lang="sv-FI" sz="1000" i="1" dirty="0" err="1"/>
              <a:t>crop</a:t>
            </a:r>
            <a:r>
              <a:rPr lang="sv-FI" sz="1000" dirty="0"/>
              <a:t> som finns under </a:t>
            </a:r>
            <a:r>
              <a:rPr lang="sv-FI" sz="1000" i="1" dirty="0"/>
              <a:t>format.</a:t>
            </a:r>
          </a:p>
          <a:p>
            <a:pPr marL="228600" indent="-228600">
              <a:buAutoNum type="arabicPeriod"/>
            </a:pPr>
            <a:r>
              <a:rPr lang="sv-FI" sz="1000" i="0" dirty="0"/>
              <a:t>Du kan nu förstora bilden </a:t>
            </a:r>
            <a:r>
              <a:rPr lang="sv-FI" sz="1000" dirty="0"/>
              <a:t>genom att dra i något av </a:t>
            </a:r>
            <a:r>
              <a:rPr lang="sv-FI" sz="1000" b="1" dirty="0"/>
              <a:t>hörnen</a:t>
            </a:r>
            <a:r>
              <a:rPr lang="sv-FI" sz="1000" dirty="0"/>
              <a:t> och/eller flytta runt bilden inom området genom att klicka och hålla mitt på bilden. </a:t>
            </a:r>
            <a:r>
              <a:rPr lang="sv-FI" sz="1000" i="1" dirty="0"/>
              <a:t>OBS! Förstora inte bilderna oproportionerligt genom att dra vertikalt eller horisontellt utan alltid i hörnen.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CEB1BD4-423D-6780-E17F-A7B9649F81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03800" y="628650"/>
            <a:ext cx="1908175" cy="1241365"/>
          </a:xfrm>
        </p:spPr>
        <p:txBody>
          <a:bodyPr/>
          <a:lstStyle>
            <a:lvl1pPr>
              <a:lnSpc>
                <a:spcPct val="110000"/>
              </a:lnSpc>
              <a:defRPr sz="1400" b="1" spc="20" baseline="0">
                <a:solidFill>
                  <a:schemeClr val="tx2"/>
                </a:solidFill>
                <a:latin typeface="+mn-lt"/>
              </a:defRPr>
            </a:lvl1pPr>
            <a:lvl2pPr>
              <a:lnSpc>
                <a:spcPct val="110000"/>
              </a:lnSpc>
              <a:defRPr>
                <a:solidFill>
                  <a:schemeClr val="tx2"/>
                </a:solidFill>
              </a:defRPr>
            </a:lvl2pPr>
            <a:lvl3pPr>
              <a:lnSpc>
                <a:spcPct val="110000"/>
              </a:lnSpc>
              <a:defRPr>
                <a:solidFill>
                  <a:schemeClr val="tx2"/>
                </a:solidFill>
              </a:defRPr>
            </a:lvl3pPr>
            <a:lvl4pPr>
              <a:lnSpc>
                <a:spcPct val="110000"/>
              </a:lnSpc>
              <a:defRPr>
                <a:solidFill>
                  <a:schemeClr val="tx2"/>
                </a:solidFill>
              </a:defRPr>
            </a:lvl4pPr>
            <a:lvl5pPr>
              <a:lnSpc>
                <a:spcPct val="110000"/>
              </a:lnSpc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531C4B6D-EE8A-640D-1551-19022311C70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7699" y="6915150"/>
            <a:ext cx="4143376" cy="1036694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lnSpc>
                <a:spcPct val="110000"/>
              </a:lnSpc>
              <a:defRPr sz="1200"/>
            </a:lvl2pPr>
            <a:lvl3pPr>
              <a:lnSpc>
                <a:spcPct val="110000"/>
              </a:lnSpc>
              <a:defRPr sz="900"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214BBE7-3FAC-4123-F1EE-0C0F03A94B1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03799" y="5741988"/>
            <a:ext cx="1908175" cy="1052596"/>
          </a:xfrm>
        </p:spPr>
        <p:txBody>
          <a:bodyPr/>
          <a:lstStyle>
            <a:lvl1pPr>
              <a:lnSpc>
                <a:spcPct val="95000"/>
              </a:lnSpc>
              <a:defRPr sz="2400">
                <a:solidFill>
                  <a:schemeClr val="tx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FA85BEF8-3476-7F56-A422-9F4CA063EC5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003799" y="7579962"/>
            <a:ext cx="2232026" cy="2049814"/>
          </a:xfrm>
          <a:prstGeom prst="roundRect">
            <a:avLst>
              <a:gd name="adj" fmla="val 14462"/>
            </a:avLst>
          </a:prstGeom>
          <a:solidFill>
            <a:srgbClr val="FFF7E8"/>
          </a:solidFill>
        </p:spPr>
        <p:txBody>
          <a:bodyPr lIns="108000" tIns="108000" rIns="108000" bIns="108000">
            <a:noAutofit/>
          </a:bodyPr>
          <a:lstStyle>
            <a:lvl1pPr>
              <a:defRPr sz="1400" b="1" spc="20" baseline="0">
                <a:solidFill>
                  <a:schemeClr val="tx2"/>
                </a:solidFill>
                <a:latin typeface="+mn-lt"/>
              </a:defRPr>
            </a:lvl1pPr>
            <a:lvl2pPr>
              <a:spcBef>
                <a:spcPts val="300"/>
              </a:spcBef>
              <a:defRPr sz="900"/>
            </a:lvl2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8EA527B7-266A-2534-E601-5826629357A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791199" y="8825041"/>
            <a:ext cx="657225" cy="658800"/>
          </a:xfrm>
          <a:solidFill>
            <a:schemeClr val="bg1"/>
          </a:solidFill>
        </p:spPr>
        <p:txBody>
          <a:bodyPr anchor="ctr"/>
          <a:lstStyle>
            <a:lvl3pPr algn="ctr">
              <a:defRPr/>
            </a:lvl3pPr>
          </a:lstStyle>
          <a:p>
            <a:pPr lvl="2"/>
            <a:r>
              <a:rPr lang="sv-FI" dirty="0"/>
              <a:t>QR-kod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C1BFE258-E5FA-25BF-4B20-D0839703518B}"/>
              </a:ext>
            </a:extLst>
          </p:cNvPr>
          <p:cNvSpPr/>
          <p:nvPr userDrawn="1"/>
        </p:nvSpPr>
        <p:spPr>
          <a:xfrm>
            <a:off x="-4056881" y="259013"/>
            <a:ext cx="3309258" cy="1406188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lang="sv-FI" sz="1000" dirty="0">
                <a:solidFill>
                  <a:schemeClr val="tx1"/>
                </a:solidFill>
              </a:rPr>
              <a:t>Rubrikernas storlek anpassas automatiskt beroende på längd. Huvudrubriken i regel max 3 rader. Använd gärna någon accentfärg till en del av rubriken</a:t>
            </a:r>
            <a:endParaRPr lang="sv-FI" sz="1600" dirty="0">
              <a:solidFill>
                <a:schemeClr val="tx1"/>
              </a:solidFill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D748787F-BBB7-1C96-F291-E4BF781E1AE9}"/>
              </a:ext>
            </a:extLst>
          </p:cNvPr>
          <p:cNvSpPr/>
          <p:nvPr userDrawn="1"/>
        </p:nvSpPr>
        <p:spPr>
          <a:xfrm>
            <a:off x="-4056881" y="5565192"/>
            <a:ext cx="3309258" cy="1406188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lang="sv-FI" sz="1000" dirty="0">
                <a:solidFill>
                  <a:schemeClr val="tx1"/>
                </a:solidFill>
              </a:rPr>
              <a:t>Plats för huvudbudskap. Rutans storlek anpassas automatiskt beroende på textens längd. Använd list </a:t>
            </a:r>
            <a:r>
              <a:rPr lang="sv-FI" sz="1000" dirty="0" err="1">
                <a:solidFill>
                  <a:schemeClr val="tx1"/>
                </a:solidFill>
              </a:rPr>
              <a:t>level</a:t>
            </a:r>
            <a:r>
              <a:rPr lang="sv-FI" sz="1000" dirty="0">
                <a:solidFill>
                  <a:schemeClr val="tx1"/>
                </a:solidFill>
              </a:rPr>
              <a:t> för att ändra textens storlek. </a:t>
            </a:r>
            <a:endParaRPr lang="sv-FI" sz="1600" dirty="0">
              <a:solidFill>
                <a:schemeClr val="tx1"/>
              </a:solidFill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63203E5C-E7F2-C491-221D-2ACA226070A0}"/>
              </a:ext>
            </a:extLst>
          </p:cNvPr>
          <p:cNvSpPr/>
          <p:nvPr userDrawn="1"/>
        </p:nvSpPr>
        <p:spPr>
          <a:xfrm>
            <a:off x="-4048943" y="6899459"/>
            <a:ext cx="3309258" cy="1100495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lang="sv-FI" sz="1000" dirty="0">
                <a:solidFill>
                  <a:schemeClr val="tx1"/>
                </a:solidFill>
              </a:rPr>
              <a:t>Plats för sekundärt budskap/</a:t>
            </a:r>
            <a:r>
              <a:rPr lang="sv-FI" sz="1000" dirty="0" err="1">
                <a:solidFill>
                  <a:schemeClr val="tx1"/>
                </a:solidFill>
              </a:rPr>
              <a:t>tillägsinformation</a:t>
            </a:r>
            <a:r>
              <a:rPr lang="sv-FI" sz="1000" dirty="0">
                <a:solidFill>
                  <a:schemeClr val="tx1"/>
                </a:solidFill>
              </a:rPr>
              <a:t>. Rutan ska inte ha någon färg. Första nivån är rubrik (kan lämnas bort)</a:t>
            </a:r>
            <a:endParaRPr lang="sv-FI" sz="1600" dirty="0">
              <a:solidFill>
                <a:schemeClr val="tx1"/>
              </a:solidFill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350D69D4-D0C0-781D-399C-BA141C458CB8}"/>
              </a:ext>
            </a:extLst>
          </p:cNvPr>
          <p:cNvSpPr/>
          <p:nvPr userDrawn="1"/>
        </p:nvSpPr>
        <p:spPr>
          <a:xfrm>
            <a:off x="-4661990" y="9746168"/>
            <a:ext cx="2267676" cy="813316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l"/>
            <a:r>
              <a:rPr lang="sv-FI" sz="1000" dirty="0">
                <a:solidFill>
                  <a:schemeClr val="tx1"/>
                </a:solidFill>
              </a:rPr>
              <a:t>Sidfot med logotyp. Innehåll ska inte komma ner i sidfoten.</a:t>
            </a:r>
            <a:endParaRPr lang="sv-FI" sz="1600" dirty="0">
              <a:solidFill>
                <a:schemeClr val="tx1"/>
              </a:solidFill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7F0CD79C-92CF-AEDC-AFFB-A85A238FB4BC}"/>
              </a:ext>
            </a:extLst>
          </p:cNvPr>
          <p:cNvSpPr/>
          <p:nvPr userDrawn="1"/>
        </p:nvSpPr>
        <p:spPr>
          <a:xfrm>
            <a:off x="-4056881" y="3886927"/>
            <a:ext cx="3309258" cy="813316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lang="sv-FI" sz="1000" dirty="0">
                <a:solidFill>
                  <a:schemeClr val="tx1"/>
                </a:solidFill>
              </a:rPr>
              <a:t>Plats för bild. Se instruktioner till höger om hur du tar in och beskär en bild.</a:t>
            </a:r>
            <a:endParaRPr lang="sv-FI" sz="1600" dirty="0">
              <a:solidFill>
                <a:schemeClr val="tx1"/>
              </a:solidFill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B521B413-3189-6D42-E415-DA178AC68CBD}"/>
              </a:ext>
            </a:extLst>
          </p:cNvPr>
          <p:cNvSpPr/>
          <p:nvPr userDrawn="1"/>
        </p:nvSpPr>
        <p:spPr>
          <a:xfrm>
            <a:off x="-3590156" y="1650547"/>
            <a:ext cx="3309258" cy="794802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lang="sv-FI" sz="1000" dirty="0">
                <a:solidFill>
                  <a:schemeClr val="tx1"/>
                </a:solidFill>
              </a:rPr>
              <a:t>Till höger om rubriken, plats för tid och plats, överst </a:t>
            </a:r>
            <a:r>
              <a:rPr lang="sv-FI" sz="1000" dirty="0" err="1">
                <a:solidFill>
                  <a:schemeClr val="tx1"/>
                </a:solidFill>
              </a:rPr>
              <a:t>tidpukt</a:t>
            </a:r>
            <a:r>
              <a:rPr lang="sv-FI" sz="1000" dirty="0">
                <a:solidFill>
                  <a:schemeClr val="tx1"/>
                </a:solidFill>
              </a:rPr>
              <a:t>, nivå 2 plats och ev. Pris.</a:t>
            </a:r>
            <a:endParaRPr lang="sv-FI" sz="1600" dirty="0">
              <a:solidFill>
                <a:schemeClr val="tx1"/>
              </a:solidFill>
            </a:endParaRP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47ED34B0-F9B9-07C2-84DF-8B3F99399A95}"/>
              </a:ext>
            </a:extLst>
          </p:cNvPr>
          <p:cNvSpPr/>
          <p:nvPr userDrawn="1"/>
        </p:nvSpPr>
        <p:spPr>
          <a:xfrm>
            <a:off x="-3642725" y="8904400"/>
            <a:ext cx="3309258" cy="794802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lang="sv-FI" sz="1000" dirty="0">
                <a:solidFill>
                  <a:schemeClr val="tx1"/>
                </a:solidFill>
              </a:rPr>
              <a:t>Till höger: Plats för kontaktinfo och anmälan, </a:t>
            </a:r>
            <a:r>
              <a:rPr lang="sv-FI" sz="1000" dirty="0" err="1">
                <a:solidFill>
                  <a:schemeClr val="tx1"/>
                </a:solidFill>
              </a:rPr>
              <a:t>Qr</a:t>
            </a:r>
            <a:r>
              <a:rPr lang="sv-FI" sz="1000" dirty="0">
                <a:solidFill>
                  <a:schemeClr val="tx1"/>
                </a:solidFill>
              </a:rPr>
              <a:t> kod till webbsida. Nivå 1: rubrik.</a:t>
            </a:r>
            <a:endParaRPr lang="sv-FI" sz="1600" dirty="0">
              <a:solidFill>
                <a:schemeClr val="tx1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127CA0F-E768-1A2F-0322-52C19EB21D19}"/>
              </a:ext>
            </a:extLst>
          </p:cNvPr>
          <p:cNvGrpSpPr/>
          <p:nvPr userDrawn="1"/>
        </p:nvGrpSpPr>
        <p:grpSpPr>
          <a:xfrm>
            <a:off x="11126455" y="6936057"/>
            <a:ext cx="1492371" cy="2554545"/>
            <a:chOff x="11126455" y="3948151"/>
            <a:chExt cx="1492371" cy="255454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88FFF7D-87AE-B547-5FCE-AFB2EEEB1655}"/>
                </a:ext>
              </a:extLst>
            </p:cNvPr>
            <p:cNvSpPr txBox="1"/>
            <p:nvPr userDrawn="1"/>
          </p:nvSpPr>
          <p:spPr>
            <a:xfrm>
              <a:off x="11126455" y="3948151"/>
              <a:ext cx="1492371" cy="255454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sv-FI" sz="1000" b="1" dirty="0"/>
                <a:t>Infoga QR-kod</a:t>
              </a:r>
            </a:p>
            <a:p>
              <a:pPr marL="228600" indent="-228600">
                <a:buAutoNum type="arabicPeriod"/>
              </a:pPr>
              <a:r>
                <a:rPr lang="sv-FI" sz="1000" dirty="0"/>
                <a:t>Gå till webbsidan du vill länka till.</a:t>
              </a:r>
            </a:p>
            <a:p>
              <a:pPr marL="228600" indent="-228600">
                <a:buAutoNum type="arabicPeriod"/>
              </a:pPr>
              <a:r>
                <a:rPr lang="sv-FI" sz="1000" i="0" dirty="0"/>
                <a:t>Högerklicka någonstans på sidan och välj Skapa QR kod för sidan.</a:t>
              </a:r>
            </a:p>
            <a:p>
              <a:pPr marL="228600" indent="-228600">
                <a:buAutoNum type="arabicPeriod"/>
              </a:pPr>
              <a:r>
                <a:rPr lang="sv-FI" sz="1000" i="0" dirty="0"/>
                <a:t>Välj kopiera.</a:t>
              </a:r>
            </a:p>
            <a:p>
              <a:pPr marL="228600" indent="-228600">
                <a:buAutoNum type="arabicPeriod"/>
              </a:pPr>
              <a:r>
                <a:rPr lang="sv-FI" sz="1000" i="0" dirty="0"/>
                <a:t>Klistra in koden i den lilla vita rutan på affischen</a:t>
              </a:r>
            </a:p>
            <a:p>
              <a:pPr marL="228600" indent="-228600">
                <a:buAutoNum type="arabicPeriod"/>
              </a:pPr>
              <a:endParaRPr lang="sv-FI" sz="1000" i="0" dirty="0"/>
            </a:p>
            <a:p>
              <a:pPr marL="0" indent="0">
                <a:buNone/>
              </a:pPr>
              <a:r>
                <a:rPr lang="sv-FI" sz="1000" i="0" dirty="0"/>
                <a:t>Tips: webbläsaren </a:t>
              </a:r>
              <a:r>
                <a:rPr lang="sv-FI" sz="1000" i="0" dirty="0" err="1"/>
                <a:t>Edge</a:t>
              </a:r>
              <a:r>
                <a:rPr lang="sv-FI" sz="1000" i="0" dirty="0"/>
                <a:t> skapar en snyggare kod</a:t>
              </a: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0D46EDB-BAFD-6F58-BB96-D64B91DBF9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134393" y="4686815"/>
              <a:ext cx="308338" cy="325233"/>
            </a:xfrm>
            <a:prstGeom prst="rect">
              <a:avLst/>
            </a:prstGeom>
          </p:spPr>
        </p:pic>
      </p:grp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381EFD9D-7543-07A5-02D3-A8B58F6731BB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2341631" y="9845626"/>
            <a:ext cx="1447800" cy="511200"/>
          </a:xfrm>
        </p:spPr>
        <p:txBody>
          <a:bodyPr anchor="b">
            <a:noAutofit/>
          </a:bodyPr>
          <a:lstStyle>
            <a:lvl1pPr>
              <a:defRPr sz="1200">
                <a:latin typeface="+mn-lt"/>
              </a:defRPr>
            </a:lvl1pPr>
          </a:lstStyle>
          <a:p>
            <a:pPr lvl="0"/>
            <a:r>
              <a:rPr lang="en-US" dirty="0" err="1"/>
              <a:t>Samarbetspart</a:t>
            </a:r>
            <a:endParaRPr lang="sv-FI" dirty="0"/>
          </a:p>
        </p:txBody>
      </p:sp>
      <p:sp>
        <p:nvSpPr>
          <p:cNvPr id="31" name="Content Placeholder 13">
            <a:extLst>
              <a:ext uri="{FF2B5EF4-FFF2-40B4-BE49-F238E27FC236}">
                <a16:creationId xmlns:a16="http://schemas.microsoft.com/office/drawing/2014/main" id="{AFAE5C07-F79E-91BA-1C40-A143F26D06A0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659936" y="9845626"/>
            <a:ext cx="1447800" cy="511200"/>
          </a:xfrm>
        </p:spPr>
        <p:txBody>
          <a:bodyPr anchor="b">
            <a:noAutofit/>
          </a:bodyPr>
          <a:lstStyle>
            <a:lvl1pPr>
              <a:defRPr sz="1200">
                <a:latin typeface="+mn-lt"/>
              </a:defRPr>
            </a:lvl1pPr>
          </a:lstStyle>
          <a:p>
            <a:pPr lvl="0"/>
            <a:r>
              <a:rPr lang="en-US" dirty="0" err="1"/>
              <a:t>Samarbetspart</a:t>
            </a:r>
            <a:endParaRPr lang="sv-FI" dirty="0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1C9CD397-16F4-3E7C-72F5-4393C129B637}"/>
              </a:ext>
            </a:extLst>
          </p:cNvPr>
          <p:cNvSpPr/>
          <p:nvPr userDrawn="1"/>
        </p:nvSpPr>
        <p:spPr>
          <a:xfrm>
            <a:off x="-2267676" y="9755425"/>
            <a:ext cx="2267676" cy="794802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l"/>
            <a:r>
              <a:rPr lang="sv-FI" sz="1000" dirty="0">
                <a:solidFill>
                  <a:schemeClr val="tx1"/>
                </a:solidFill>
              </a:rPr>
              <a:t>Välj andra ikonen från vänster för att lägga till samarbetsparts logo</a:t>
            </a:r>
            <a:endParaRPr lang="sv-FI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7870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45" userDrawn="1">
          <p15:clr>
            <a:srgbClr val="FBAE40"/>
          </p15:clr>
        </p15:guide>
        <p15:guide id="2" orient="horz" pos="3617" userDrawn="1">
          <p15:clr>
            <a:srgbClr val="FBAE40"/>
          </p15:clr>
        </p15:guide>
        <p15:guide id="3" pos="315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ven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5CBB1FC-7FC7-A749-9121-19E8FCF4BD2E}"/>
              </a:ext>
            </a:extLst>
          </p:cNvPr>
          <p:cNvSpPr/>
          <p:nvPr userDrawn="1"/>
        </p:nvSpPr>
        <p:spPr>
          <a:xfrm>
            <a:off x="323850" y="304800"/>
            <a:ext cx="6911975" cy="10037218"/>
          </a:xfrm>
          <a:prstGeom prst="roundRect">
            <a:avLst>
              <a:gd name="adj" fmla="val 3713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DB5060-97CB-933C-B806-3C0A6587C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63" y="304800"/>
            <a:ext cx="6911974" cy="2667000"/>
          </a:xfrm>
          <a:prstGeom prst="rect">
            <a:avLst/>
          </a:prstGeom>
          <a:noFill/>
        </p:spPr>
        <p:txBody>
          <a:bodyPr vert="horz" lIns="252000" tIns="720000" rIns="252000" bIns="720000" rtlCol="0" anchor="t" anchorCtr="0">
            <a:normAutofit/>
          </a:bodyPr>
          <a:lstStyle>
            <a:lvl1pPr>
              <a:defRPr sz="6000">
                <a:solidFill>
                  <a:srgbClr val="FFF7E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v-FI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5A344E37-6E0C-42BC-AFBC-F8E6BE95D3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56450" y="5746849"/>
            <a:ext cx="5040000" cy="1324145"/>
          </a:xfrm>
        </p:spPr>
        <p:txBody>
          <a:bodyPr/>
          <a:lstStyle>
            <a:lvl1pPr algn="ctr">
              <a:lnSpc>
                <a:spcPct val="110000"/>
              </a:lnSpc>
              <a:defRPr sz="2000" b="1">
                <a:solidFill>
                  <a:srgbClr val="FFF7E8"/>
                </a:solidFill>
                <a:latin typeface="+mn-lt"/>
              </a:defRPr>
            </a:lvl1pPr>
            <a:lvl2pPr algn="ctr">
              <a:lnSpc>
                <a:spcPct val="110000"/>
              </a:lnSpc>
              <a:defRPr sz="2000">
                <a:solidFill>
                  <a:srgbClr val="FFF7E8"/>
                </a:solidFill>
              </a:defRPr>
            </a:lvl2pPr>
            <a:lvl3pPr algn="ctr">
              <a:lnSpc>
                <a:spcPct val="110000"/>
              </a:lnSpc>
              <a:defRPr sz="1800">
                <a:solidFill>
                  <a:srgbClr val="FFF7E8"/>
                </a:solidFill>
              </a:defRPr>
            </a:lvl3pPr>
            <a:lvl4pPr algn="ctr">
              <a:lnSpc>
                <a:spcPct val="110000"/>
              </a:lnSpc>
              <a:defRPr sz="1100">
                <a:solidFill>
                  <a:srgbClr val="FFF7E8"/>
                </a:solidFill>
              </a:defRPr>
            </a:lvl4pPr>
            <a:lvl5pPr algn="ctr">
              <a:lnSpc>
                <a:spcPct val="110000"/>
              </a:lnSpc>
              <a:defRPr sz="1000">
                <a:solidFill>
                  <a:srgbClr val="FFF7E8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FI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CEB1BD4-423D-6780-E17F-A7B9649F81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6450" y="8115767"/>
            <a:ext cx="5040000" cy="1175771"/>
          </a:xfrm>
        </p:spPr>
        <p:txBody>
          <a:bodyPr/>
          <a:lstStyle>
            <a:lvl1pPr algn="ctr">
              <a:lnSpc>
                <a:spcPct val="110000"/>
              </a:lnSpc>
              <a:defRPr sz="1400" b="1" spc="20" baseline="0">
                <a:solidFill>
                  <a:srgbClr val="FFF7E8"/>
                </a:solidFill>
                <a:latin typeface="+mn-lt"/>
              </a:defRPr>
            </a:lvl1pPr>
            <a:lvl2pPr algn="ctr">
              <a:lnSpc>
                <a:spcPct val="110000"/>
              </a:lnSpc>
              <a:defRPr>
                <a:solidFill>
                  <a:srgbClr val="FFF7E8"/>
                </a:solidFill>
              </a:defRPr>
            </a:lvl2pPr>
            <a:lvl3pPr algn="ctr">
              <a:lnSpc>
                <a:spcPct val="110000"/>
              </a:lnSpc>
              <a:defRPr>
                <a:solidFill>
                  <a:srgbClr val="FFF7E8"/>
                </a:solidFill>
              </a:defRPr>
            </a:lvl3pPr>
            <a:lvl4pPr algn="ctr">
              <a:lnSpc>
                <a:spcPct val="110000"/>
              </a:lnSpc>
              <a:defRPr>
                <a:solidFill>
                  <a:srgbClr val="FFF7E8"/>
                </a:solidFill>
              </a:defRPr>
            </a:lvl4pPr>
            <a:lvl5pPr algn="ctr">
              <a:lnSpc>
                <a:spcPct val="110000"/>
              </a:lnSpc>
              <a:defRPr>
                <a:solidFill>
                  <a:srgbClr val="FFF7E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FI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942E18C-508D-5F61-97B7-E9FA99B9E1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668318" y="9686096"/>
            <a:ext cx="2223034" cy="249012"/>
          </a:xfrm>
          <a:prstGeom prst="rect">
            <a:avLst/>
          </a:prstGeom>
        </p:spPr>
      </p:pic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0823D912-D722-4384-4104-2CA0FC6448A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263225" y="2967831"/>
            <a:ext cx="5040312" cy="2378870"/>
          </a:xfrm>
          <a:prstGeom prst="roundRect">
            <a:avLst>
              <a:gd name="adj" fmla="val 7858"/>
            </a:avLst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defRPr>
                <a:latin typeface="+mn-lt"/>
              </a:defRPr>
            </a:lvl1pPr>
          </a:lstStyle>
          <a:p>
            <a:r>
              <a:rPr lang="sv-FI" dirty="0"/>
              <a:t>Klicka på symbolen i mitten för att infoga bild. </a:t>
            </a:r>
            <a:br>
              <a:rPr lang="sv-FI" dirty="0"/>
            </a:br>
            <a:r>
              <a:rPr lang="sv-FI" dirty="0"/>
              <a:t>Då får bilden rundade hörn</a:t>
            </a:r>
          </a:p>
        </p:txBody>
      </p:sp>
    </p:spTree>
    <p:extLst>
      <p:ext uri="{BB962C8B-B14F-4D97-AF65-F5344CB8AC3E}">
        <p14:creationId xmlns:p14="http://schemas.microsoft.com/office/powerpoint/2010/main" val="19005265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7" userDrawn="1">
          <p15:clr>
            <a:srgbClr val="FBAE40"/>
          </p15:clr>
        </p15:guide>
        <p15:guide id="2" orient="horz" pos="3617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juphav lj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5CBB1FC-7FC7-A749-9121-19E8FCF4BD2E}"/>
              </a:ext>
            </a:extLst>
          </p:cNvPr>
          <p:cNvSpPr/>
          <p:nvPr userDrawn="1"/>
        </p:nvSpPr>
        <p:spPr>
          <a:xfrm>
            <a:off x="323850" y="304800"/>
            <a:ext cx="6911975" cy="10037218"/>
          </a:xfrm>
          <a:prstGeom prst="roundRect">
            <a:avLst>
              <a:gd name="adj" fmla="val 3713"/>
            </a:avLst>
          </a:prstGeom>
          <a:solidFill>
            <a:srgbClr val="ADDB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6F0223B-6A6B-54FB-8A74-9583919BEAF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3852" y="304802"/>
            <a:ext cx="6915149" cy="10037216"/>
          </a:xfrm>
          <a:custGeom>
            <a:avLst/>
            <a:gdLst>
              <a:gd name="connsiteX0" fmla="*/ 3641949 w 6915149"/>
              <a:gd name="connsiteY0" fmla="*/ 9555893 h 10037216"/>
              <a:gd name="connsiteX1" fmla="*/ 3667794 w 6915149"/>
              <a:gd name="connsiteY1" fmla="*/ 9555893 h 10037216"/>
              <a:gd name="connsiteX2" fmla="*/ 3703369 w 6915149"/>
              <a:gd name="connsiteY2" fmla="*/ 9573002 h 10037216"/>
              <a:gd name="connsiteX3" fmla="*/ 3659581 w 6915149"/>
              <a:gd name="connsiteY3" fmla="*/ 9590724 h 10037216"/>
              <a:gd name="connsiteX4" fmla="*/ 3659591 w 6915149"/>
              <a:gd name="connsiteY4" fmla="*/ 9590724 h 10037216"/>
              <a:gd name="connsiteX5" fmla="*/ 3659561 w 6915149"/>
              <a:gd name="connsiteY5" fmla="*/ 9590744 h 10037216"/>
              <a:gd name="connsiteX6" fmla="*/ 3642853 w 6915149"/>
              <a:gd name="connsiteY6" fmla="*/ 9590744 h 10037216"/>
              <a:gd name="connsiteX7" fmla="*/ 3612148 w 6915149"/>
              <a:gd name="connsiteY7" fmla="*/ 9575623 h 10037216"/>
              <a:gd name="connsiteX8" fmla="*/ 3641949 w 6915149"/>
              <a:gd name="connsiteY8" fmla="*/ 9555893 h 10037216"/>
              <a:gd name="connsiteX9" fmla="*/ 4204134 w 6915149"/>
              <a:gd name="connsiteY9" fmla="*/ 9555883 h 10037216"/>
              <a:gd name="connsiteX10" fmla="*/ 4229979 w 6915149"/>
              <a:gd name="connsiteY10" fmla="*/ 9555883 h 10037216"/>
              <a:gd name="connsiteX11" fmla="*/ 4265554 w 6915149"/>
              <a:gd name="connsiteY11" fmla="*/ 9572992 h 10037216"/>
              <a:gd name="connsiteX12" fmla="*/ 4221776 w 6915149"/>
              <a:gd name="connsiteY12" fmla="*/ 9590714 h 10037216"/>
              <a:gd name="connsiteX13" fmla="*/ 4221746 w 6915149"/>
              <a:gd name="connsiteY13" fmla="*/ 9590734 h 10037216"/>
              <a:gd name="connsiteX14" fmla="*/ 4205038 w 6915149"/>
              <a:gd name="connsiteY14" fmla="*/ 9590734 h 10037216"/>
              <a:gd name="connsiteX15" fmla="*/ 4174363 w 6915149"/>
              <a:gd name="connsiteY15" fmla="*/ 9575613 h 10037216"/>
              <a:gd name="connsiteX16" fmla="*/ 4204134 w 6915149"/>
              <a:gd name="connsiteY16" fmla="*/ 9555883 h 10037216"/>
              <a:gd name="connsiteX17" fmla="*/ 2863536 w 6915149"/>
              <a:gd name="connsiteY17" fmla="*/ 9499534 h 10037216"/>
              <a:gd name="connsiteX18" fmla="*/ 2889511 w 6915149"/>
              <a:gd name="connsiteY18" fmla="*/ 9499534 h 10037216"/>
              <a:gd name="connsiteX19" fmla="*/ 2919945 w 6915149"/>
              <a:gd name="connsiteY19" fmla="*/ 9530309 h 10037216"/>
              <a:gd name="connsiteX20" fmla="*/ 2919945 w 6915149"/>
              <a:gd name="connsiteY20" fmla="*/ 9551445 h 10037216"/>
              <a:gd name="connsiteX21" fmla="*/ 2889511 w 6915149"/>
              <a:gd name="connsiteY21" fmla="*/ 9582210 h 10037216"/>
              <a:gd name="connsiteX22" fmla="*/ 2867562 w 6915149"/>
              <a:gd name="connsiteY22" fmla="*/ 9582210 h 10037216"/>
              <a:gd name="connsiteX23" fmla="*/ 2833132 w 6915149"/>
              <a:gd name="connsiteY23" fmla="*/ 9551445 h 10037216"/>
              <a:gd name="connsiteX24" fmla="*/ 2833132 w 6915149"/>
              <a:gd name="connsiteY24" fmla="*/ 9530309 h 10037216"/>
              <a:gd name="connsiteX25" fmla="*/ 2863536 w 6915149"/>
              <a:gd name="connsiteY25" fmla="*/ 9499534 h 10037216"/>
              <a:gd name="connsiteX26" fmla="*/ 2439815 w 6915149"/>
              <a:gd name="connsiteY26" fmla="*/ 9474573 h 10037216"/>
              <a:gd name="connsiteX27" fmla="*/ 2462096 w 6915149"/>
              <a:gd name="connsiteY27" fmla="*/ 9487485 h 10037216"/>
              <a:gd name="connsiteX28" fmla="*/ 2484346 w 6915149"/>
              <a:gd name="connsiteY28" fmla="*/ 9474573 h 10037216"/>
              <a:gd name="connsiteX29" fmla="*/ 2510352 w 6915149"/>
              <a:gd name="connsiteY29" fmla="*/ 9501221 h 10037216"/>
              <a:gd name="connsiteX30" fmla="*/ 2462096 w 6915149"/>
              <a:gd name="connsiteY30" fmla="*/ 9572832 h 10037216"/>
              <a:gd name="connsiteX31" fmla="*/ 2462086 w 6915149"/>
              <a:gd name="connsiteY31" fmla="*/ 9572832 h 10037216"/>
              <a:gd name="connsiteX32" fmla="*/ 2413820 w 6915149"/>
              <a:gd name="connsiteY32" fmla="*/ 9501221 h 10037216"/>
              <a:gd name="connsiteX33" fmla="*/ 2439815 w 6915149"/>
              <a:gd name="connsiteY33" fmla="*/ 9474573 h 10037216"/>
              <a:gd name="connsiteX34" fmla="*/ 4261307 w 6915149"/>
              <a:gd name="connsiteY34" fmla="*/ 9451659 h 10037216"/>
              <a:gd name="connsiteX35" fmla="*/ 4261276 w 6915149"/>
              <a:gd name="connsiteY35" fmla="*/ 9451689 h 10037216"/>
              <a:gd name="connsiteX36" fmla="*/ 4193421 w 6915149"/>
              <a:gd name="connsiteY36" fmla="*/ 9451689 h 10037216"/>
              <a:gd name="connsiteX37" fmla="*/ 4123487 w 6915149"/>
              <a:gd name="connsiteY37" fmla="*/ 9504654 h 10037216"/>
              <a:gd name="connsiteX38" fmla="*/ 4180056 w 6915149"/>
              <a:gd name="connsiteY38" fmla="*/ 9504654 h 10037216"/>
              <a:gd name="connsiteX39" fmla="*/ 4202558 w 6915149"/>
              <a:gd name="connsiteY39" fmla="*/ 9491149 h 10037216"/>
              <a:gd name="connsiteX40" fmla="*/ 4236897 w 6915149"/>
              <a:gd name="connsiteY40" fmla="*/ 9491149 h 10037216"/>
              <a:gd name="connsiteX41" fmla="*/ 4264289 w 6915149"/>
              <a:gd name="connsiteY41" fmla="*/ 9519063 h 10037216"/>
              <a:gd name="connsiteX42" fmla="*/ 4264289 w 6915149"/>
              <a:gd name="connsiteY42" fmla="*/ 9533873 h 10037216"/>
              <a:gd name="connsiteX43" fmla="*/ 4203482 w 6915149"/>
              <a:gd name="connsiteY43" fmla="*/ 9520398 h 10037216"/>
              <a:gd name="connsiteX44" fmla="*/ 4117703 w 6915149"/>
              <a:gd name="connsiteY44" fmla="*/ 9568765 h 10037216"/>
              <a:gd name="connsiteX45" fmla="*/ 4117703 w 6915149"/>
              <a:gd name="connsiteY45" fmla="*/ 9582551 h 10037216"/>
              <a:gd name="connsiteX46" fmla="*/ 4176110 w 6915149"/>
              <a:gd name="connsiteY46" fmla="*/ 9630245 h 10037216"/>
              <a:gd name="connsiteX47" fmla="*/ 4215932 w 6915149"/>
              <a:gd name="connsiteY47" fmla="*/ 9630245 h 10037216"/>
              <a:gd name="connsiteX48" fmla="*/ 4267311 w 6915149"/>
              <a:gd name="connsiteY48" fmla="*/ 9608547 h 10037216"/>
              <a:gd name="connsiteX49" fmla="*/ 4267311 w 6915149"/>
              <a:gd name="connsiteY49" fmla="*/ 9627574 h 10037216"/>
              <a:gd name="connsiteX50" fmla="*/ 4322706 w 6915149"/>
              <a:gd name="connsiteY50" fmla="*/ 9627574 h 10037216"/>
              <a:gd name="connsiteX51" fmla="*/ 4322706 w 6915149"/>
              <a:gd name="connsiteY51" fmla="*/ 9517396 h 10037216"/>
              <a:gd name="connsiteX52" fmla="*/ 4261307 w 6915149"/>
              <a:gd name="connsiteY52" fmla="*/ 9451669 h 10037216"/>
              <a:gd name="connsiteX53" fmla="*/ 3699202 w 6915149"/>
              <a:gd name="connsiteY53" fmla="*/ 9451659 h 10037216"/>
              <a:gd name="connsiteX54" fmla="*/ 3699112 w 6915149"/>
              <a:gd name="connsiteY54" fmla="*/ 9451689 h 10037216"/>
              <a:gd name="connsiteX55" fmla="*/ 3631256 w 6915149"/>
              <a:gd name="connsiteY55" fmla="*/ 9451689 h 10037216"/>
              <a:gd name="connsiteX56" fmla="*/ 3561332 w 6915149"/>
              <a:gd name="connsiteY56" fmla="*/ 9504654 h 10037216"/>
              <a:gd name="connsiteX57" fmla="*/ 3617871 w 6915149"/>
              <a:gd name="connsiteY57" fmla="*/ 9504654 h 10037216"/>
              <a:gd name="connsiteX58" fmla="*/ 3640373 w 6915149"/>
              <a:gd name="connsiteY58" fmla="*/ 9491149 h 10037216"/>
              <a:gd name="connsiteX59" fmla="*/ 3674732 w 6915149"/>
              <a:gd name="connsiteY59" fmla="*/ 9491149 h 10037216"/>
              <a:gd name="connsiteX60" fmla="*/ 3702094 w 6915149"/>
              <a:gd name="connsiteY60" fmla="*/ 9513500 h 10037216"/>
              <a:gd name="connsiteX61" fmla="*/ 3702094 w 6915149"/>
              <a:gd name="connsiteY61" fmla="*/ 9533873 h 10037216"/>
              <a:gd name="connsiteX62" fmla="*/ 3641287 w 6915149"/>
              <a:gd name="connsiteY62" fmla="*/ 9520388 h 10037216"/>
              <a:gd name="connsiteX63" fmla="*/ 3555518 w 6915149"/>
              <a:gd name="connsiteY63" fmla="*/ 9568765 h 10037216"/>
              <a:gd name="connsiteX64" fmla="*/ 3555518 w 6915149"/>
              <a:gd name="connsiteY64" fmla="*/ 9582551 h 10037216"/>
              <a:gd name="connsiteX65" fmla="*/ 3613905 w 6915149"/>
              <a:gd name="connsiteY65" fmla="*/ 9630245 h 10037216"/>
              <a:gd name="connsiteX66" fmla="*/ 3653747 w 6915149"/>
              <a:gd name="connsiteY66" fmla="*/ 9630245 h 10037216"/>
              <a:gd name="connsiteX67" fmla="*/ 3705126 w 6915149"/>
              <a:gd name="connsiteY67" fmla="*/ 9608547 h 10037216"/>
              <a:gd name="connsiteX68" fmla="*/ 3705126 w 6915149"/>
              <a:gd name="connsiteY68" fmla="*/ 9627574 h 10037216"/>
              <a:gd name="connsiteX69" fmla="*/ 3760521 w 6915149"/>
              <a:gd name="connsiteY69" fmla="*/ 9627574 h 10037216"/>
              <a:gd name="connsiteX70" fmla="*/ 3760521 w 6915149"/>
              <a:gd name="connsiteY70" fmla="*/ 9511844 h 10037216"/>
              <a:gd name="connsiteX71" fmla="*/ 3699192 w 6915149"/>
              <a:gd name="connsiteY71" fmla="*/ 9451679 h 10037216"/>
              <a:gd name="connsiteX72" fmla="*/ 3963295 w 6915149"/>
              <a:gd name="connsiteY72" fmla="*/ 9451649 h 10037216"/>
              <a:gd name="connsiteX73" fmla="*/ 3892156 w 6915149"/>
              <a:gd name="connsiteY73" fmla="*/ 9499654 h 10037216"/>
              <a:gd name="connsiteX74" fmla="*/ 3962773 w 6915149"/>
              <a:gd name="connsiteY74" fmla="*/ 9564427 h 10037216"/>
              <a:gd name="connsiteX75" fmla="*/ 4007174 w 6915149"/>
              <a:gd name="connsiteY75" fmla="*/ 9564427 h 10037216"/>
              <a:gd name="connsiteX76" fmla="*/ 4032456 w 6915149"/>
              <a:gd name="connsiteY76" fmla="*/ 9578223 h 10037216"/>
              <a:gd name="connsiteX77" fmla="*/ 3997836 w 6915149"/>
              <a:gd name="connsiteY77" fmla="*/ 9590694 h 10037216"/>
              <a:gd name="connsiteX78" fmla="*/ 3987273 w 6915149"/>
              <a:gd name="connsiteY78" fmla="*/ 9590694 h 10037216"/>
              <a:gd name="connsiteX79" fmla="*/ 3951076 w 6915149"/>
              <a:gd name="connsiteY79" fmla="*/ 9575271 h 10037216"/>
              <a:gd name="connsiteX80" fmla="*/ 3890881 w 6915149"/>
              <a:gd name="connsiteY80" fmla="*/ 9575271 h 10037216"/>
              <a:gd name="connsiteX81" fmla="*/ 3964460 w 6915149"/>
              <a:gd name="connsiteY81" fmla="*/ 9630165 h 10037216"/>
              <a:gd name="connsiteX82" fmla="*/ 4009513 w 6915149"/>
              <a:gd name="connsiteY82" fmla="*/ 9630165 h 10037216"/>
              <a:gd name="connsiteX83" fmla="*/ 4092520 w 6915149"/>
              <a:gd name="connsiteY83" fmla="*/ 9574257 h 10037216"/>
              <a:gd name="connsiteX84" fmla="*/ 4017465 w 6915149"/>
              <a:gd name="connsiteY84" fmla="*/ 9519003 h 10037216"/>
              <a:gd name="connsiteX85" fmla="*/ 4017435 w 6915149"/>
              <a:gd name="connsiteY85" fmla="*/ 9519013 h 10037216"/>
              <a:gd name="connsiteX86" fmla="*/ 3987253 w 6915149"/>
              <a:gd name="connsiteY86" fmla="*/ 9519013 h 10037216"/>
              <a:gd name="connsiteX87" fmla="*/ 3952270 w 6915149"/>
              <a:gd name="connsiteY87" fmla="*/ 9503590 h 10037216"/>
              <a:gd name="connsiteX88" fmla="*/ 3992434 w 6915149"/>
              <a:gd name="connsiteY88" fmla="*/ 9491109 h 10037216"/>
              <a:gd name="connsiteX89" fmla="*/ 4025669 w 6915149"/>
              <a:gd name="connsiteY89" fmla="*/ 9502626 h 10037216"/>
              <a:gd name="connsiteX90" fmla="*/ 4084076 w 6915149"/>
              <a:gd name="connsiteY90" fmla="*/ 9502626 h 10037216"/>
              <a:gd name="connsiteX91" fmla="*/ 3993759 w 6915149"/>
              <a:gd name="connsiteY91" fmla="*/ 9451649 h 10037216"/>
              <a:gd name="connsiteX92" fmla="*/ 2840613 w 6915149"/>
              <a:gd name="connsiteY92" fmla="*/ 9451609 h 10037216"/>
              <a:gd name="connsiteX93" fmla="*/ 2776472 w 6915149"/>
              <a:gd name="connsiteY93" fmla="*/ 9518069 h 10037216"/>
              <a:gd name="connsiteX94" fmla="*/ 2776472 w 6915149"/>
              <a:gd name="connsiteY94" fmla="*/ 9563715 h 10037216"/>
              <a:gd name="connsiteX95" fmla="*/ 2840613 w 6915149"/>
              <a:gd name="connsiteY95" fmla="*/ 9630145 h 10037216"/>
              <a:gd name="connsiteX96" fmla="*/ 2912445 w 6915149"/>
              <a:gd name="connsiteY96" fmla="*/ 9630145 h 10037216"/>
              <a:gd name="connsiteX97" fmla="*/ 2976625 w 6915149"/>
              <a:gd name="connsiteY97" fmla="*/ 9563715 h 10037216"/>
              <a:gd name="connsiteX98" fmla="*/ 2976625 w 6915149"/>
              <a:gd name="connsiteY98" fmla="*/ 9518129 h 10037216"/>
              <a:gd name="connsiteX99" fmla="*/ 2912404 w 6915149"/>
              <a:gd name="connsiteY99" fmla="*/ 9451669 h 10037216"/>
              <a:gd name="connsiteX100" fmla="*/ 2912414 w 6915149"/>
              <a:gd name="connsiteY100" fmla="*/ 9451669 h 10037216"/>
              <a:gd name="connsiteX101" fmla="*/ 2912435 w 6915149"/>
              <a:gd name="connsiteY101" fmla="*/ 9451609 h 10037216"/>
              <a:gd name="connsiteX102" fmla="*/ 4359766 w 6915149"/>
              <a:gd name="connsiteY102" fmla="*/ 9451107 h 10037216"/>
              <a:gd name="connsiteX103" fmla="*/ 4359766 w 6915149"/>
              <a:gd name="connsiteY103" fmla="*/ 9627574 h 10037216"/>
              <a:gd name="connsiteX104" fmla="*/ 4418123 w 6915149"/>
              <a:gd name="connsiteY104" fmla="*/ 9627574 h 10037216"/>
              <a:gd name="connsiteX105" fmla="*/ 4418123 w 6915149"/>
              <a:gd name="connsiteY105" fmla="*/ 9537488 h 10037216"/>
              <a:gd name="connsiteX106" fmla="*/ 4457995 w 6915149"/>
              <a:gd name="connsiteY106" fmla="*/ 9500909 h 10037216"/>
              <a:gd name="connsiteX107" fmla="*/ 4471360 w 6915149"/>
              <a:gd name="connsiteY107" fmla="*/ 9500909 h 10037216"/>
              <a:gd name="connsiteX108" fmla="*/ 4509073 w 6915149"/>
              <a:gd name="connsiteY108" fmla="*/ 9525600 h 10037216"/>
              <a:gd name="connsiteX109" fmla="*/ 4509073 w 6915149"/>
              <a:gd name="connsiteY109" fmla="*/ 9627534 h 10037216"/>
              <a:gd name="connsiteX110" fmla="*/ 4567490 w 6915149"/>
              <a:gd name="connsiteY110" fmla="*/ 9627534 h 10037216"/>
              <a:gd name="connsiteX111" fmla="*/ 4567490 w 6915149"/>
              <a:gd name="connsiteY111" fmla="*/ 9525660 h 10037216"/>
              <a:gd name="connsiteX112" fmla="*/ 4480818 w 6915149"/>
              <a:gd name="connsiteY112" fmla="*/ 9451659 h 10037216"/>
              <a:gd name="connsiteX113" fmla="*/ 4480808 w 6915149"/>
              <a:gd name="connsiteY113" fmla="*/ 9451659 h 10037216"/>
              <a:gd name="connsiteX114" fmla="*/ 4480778 w 6915149"/>
              <a:gd name="connsiteY114" fmla="*/ 9451689 h 10037216"/>
              <a:gd name="connsiteX115" fmla="*/ 4418726 w 6915149"/>
              <a:gd name="connsiteY115" fmla="*/ 9481280 h 10037216"/>
              <a:gd name="connsiteX116" fmla="*/ 4418113 w 6915149"/>
              <a:gd name="connsiteY116" fmla="*/ 9481280 h 10037216"/>
              <a:gd name="connsiteX117" fmla="*/ 4418113 w 6915149"/>
              <a:gd name="connsiteY117" fmla="*/ 9451107 h 10037216"/>
              <a:gd name="connsiteX118" fmla="*/ 2469607 w 6915149"/>
              <a:gd name="connsiteY118" fmla="*/ 9407340 h 10037216"/>
              <a:gd name="connsiteX119" fmla="*/ 2476997 w 6915149"/>
              <a:gd name="connsiteY119" fmla="*/ 9441177 h 10037216"/>
              <a:gd name="connsiteX120" fmla="*/ 2469315 w 6915149"/>
              <a:gd name="connsiteY120" fmla="*/ 9462855 h 10037216"/>
              <a:gd name="connsiteX121" fmla="*/ 2456333 w 6915149"/>
              <a:gd name="connsiteY121" fmla="*/ 9463869 h 10037216"/>
              <a:gd name="connsiteX122" fmla="*/ 2450419 w 6915149"/>
              <a:gd name="connsiteY122" fmla="*/ 9431126 h 10037216"/>
              <a:gd name="connsiteX123" fmla="*/ 2450429 w 6915149"/>
              <a:gd name="connsiteY123" fmla="*/ 9431116 h 10037216"/>
              <a:gd name="connsiteX124" fmla="*/ 2458743 w 6915149"/>
              <a:gd name="connsiteY124" fmla="*/ 9450555 h 10037216"/>
              <a:gd name="connsiteX125" fmla="*/ 2469607 w 6915149"/>
              <a:gd name="connsiteY125" fmla="*/ 9407340 h 10037216"/>
              <a:gd name="connsiteX126" fmla="*/ 2413409 w 6915149"/>
              <a:gd name="connsiteY126" fmla="*/ 9385270 h 10037216"/>
              <a:gd name="connsiteX127" fmla="*/ 2413409 w 6915149"/>
              <a:gd name="connsiteY127" fmla="*/ 9455967 h 10037216"/>
              <a:gd name="connsiteX128" fmla="*/ 2344468 w 6915149"/>
              <a:gd name="connsiteY128" fmla="*/ 9455967 h 10037216"/>
              <a:gd name="connsiteX129" fmla="*/ 2344468 w 6915149"/>
              <a:gd name="connsiteY129" fmla="*/ 9555743 h 10037216"/>
              <a:gd name="connsiteX130" fmla="*/ 2413409 w 6915149"/>
              <a:gd name="connsiteY130" fmla="*/ 9555743 h 10037216"/>
              <a:gd name="connsiteX131" fmla="*/ 2413409 w 6915149"/>
              <a:gd name="connsiteY131" fmla="*/ 9626420 h 10037216"/>
              <a:gd name="connsiteX132" fmla="*/ 2510745 w 6915149"/>
              <a:gd name="connsiteY132" fmla="*/ 9626420 h 10037216"/>
              <a:gd name="connsiteX133" fmla="*/ 2510745 w 6915149"/>
              <a:gd name="connsiteY133" fmla="*/ 9555743 h 10037216"/>
              <a:gd name="connsiteX134" fmla="*/ 2579734 w 6915149"/>
              <a:gd name="connsiteY134" fmla="*/ 9555743 h 10037216"/>
              <a:gd name="connsiteX135" fmla="*/ 2579734 w 6915149"/>
              <a:gd name="connsiteY135" fmla="*/ 9455967 h 10037216"/>
              <a:gd name="connsiteX136" fmla="*/ 2510745 w 6915149"/>
              <a:gd name="connsiteY136" fmla="*/ 9455967 h 10037216"/>
              <a:gd name="connsiteX137" fmla="*/ 2510745 w 6915149"/>
              <a:gd name="connsiteY137" fmla="*/ 9385270 h 10037216"/>
              <a:gd name="connsiteX138" fmla="*/ 3798907 w 6915149"/>
              <a:gd name="connsiteY138" fmla="*/ 9383964 h 10037216"/>
              <a:gd name="connsiteX139" fmla="*/ 3798907 w 6915149"/>
              <a:gd name="connsiteY139" fmla="*/ 9627574 h 10037216"/>
              <a:gd name="connsiteX140" fmla="*/ 3857264 w 6915149"/>
              <a:gd name="connsiteY140" fmla="*/ 9627574 h 10037216"/>
              <a:gd name="connsiteX141" fmla="*/ 3857264 w 6915149"/>
              <a:gd name="connsiteY141" fmla="*/ 9383964 h 10037216"/>
              <a:gd name="connsiteX142" fmla="*/ 3007222 w 6915149"/>
              <a:gd name="connsiteY142" fmla="*/ 9383964 h 10037216"/>
              <a:gd name="connsiteX143" fmla="*/ 3007222 w 6915149"/>
              <a:gd name="connsiteY143" fmla="*/ 9627534 h 10037216"/>
              <a:gd name="connsiteX144" fmla="*/ 3065598 w 6915149"/>
              <a:gd name="connsiteY144" fmla="*/ 9627534 h 10037216"/>
              <a:gd name="connsiteX145" fmla="*/ 3065598 w 6915149"/>
              <a:gd name="connsiteY145" fmla="*/ 9383964 h 10037216"/>
              <a:gd name="connsiteX146" fmla="*/ 3318384 w 6915149"/>
              <a:gd name="connsiteY146" fmla="*/ 9383954 h 10037216"/>
              <a:gd name="connsiteX147" fmla="*/ 3318384 w 6915149"/>
              <a:gd name="connsiteY147" fmla="*/ 9627564 h 10037216"/>
              <a:gd name="connsiteX148" fmla="*/ 3376752 w 6915149"/>
              <a:gd name="connsiteY148" fmla="*/ 9627564 h 10037216"/>
              <a:gd name="connsiteX149" fmla="*/ 3376752 w 6915149"/>
              <a:gd name="connsiteY149" fmla="*/ 9537478 h 10037216"/>
              <a:gd name="connsiteX150" fmla="*/ 3416594 w 6915149"/>
              <a:gd name="connsiteY150" fmla="*/ 9500899 h 10037216"/>
              <a:gd name="connsiteX151" fmla="*/ 3429968 w 6915149"/>
              <a:gd name="connsiteY151" fmla="*/ 9500899 h 10037216"/>
              <a:gd name="connsiteX152" fmla="*/ 3467630 w 6915149"/>
              <a:gd name="connsiteY152" fmla="*/ 9525590 h 10037216"/>
              <a:gd name="connsiteX153" fmla="*/ 3467630 w 6915149"/>
              <a:gd name="connsiteY153" fmla="*/ 9627524 h 10037216"/>
              <a:gd name="connsiteX154" fmla="*/ 3526008 w 6915149"/>
              <a:gd name="connsiteY154" fmla="*/ 9627524 h 10037216"/>
              <a:gd name="connsiteX155" fmla="*/ 3526008 w 6915149"/>
              <a:gd name="connsiteY155" fmla="*/ 9525650 h 10037216"/>
              <a:gd name="connsiteX156" fmla="*/ 3439367 w 6915149"/>
              <a:gd name="connsiteY156" fmla="*/ 9451649 h 10037216"/>
              <a:gd name="connsiteX157" fmla="*/ 3439378 w 6915149"/>
              <a:gd name="connsiteY157" fmla="*/ 9451659 h 10037216"/>
              <a:gd name="connsiteX158" fmla="*/ 3377365 w 6915149"/>
              <a:gd name="connsiteY158" fmla="*/ 9481249 h 10037216"/>
              <a:gd name="connsiteX159" fmla="*/ 3376752 w 6915149"/>
              <a:gd name="connsiteY159" fmla="*/ 9481249 h 10037216"/>
              <a:gd name="connsiteX160" fmla="*/ 3376752 w 6915149"/>
              <a:gd name="connsiteY160" fmla="*/ 9383954 h 10037216"/>
              <a:gd name="connsiteX161" fmla="*/ 3103924 w 6915149"/>
              <a:gd name="connsiteY161" fmla="*/ 9383954 h 10037216"/>
              <a:gd name="connsiteX162" fmla="*/ 3103924 w 6915149"/>
              <a:gd name="connsiteY162" fmla="*/ 9627574 h 10037216"/>
              <a:gd name="connsiteX163" fmla="*/ 3162281 w 6915149"/>
              <a:gd name="connsiteY163" fmla="*/ 9627574 h 10037216"/>
              <a:gd name="connsiteX164" fmla="*/ 3162281 w 6915149"/>
              <a:gd name="connsiteY164" fmla="*/ 9560471 h 10037216"/>
              <a:gd name="connsiteX165" fmla="*/ 3163185 w 6915149"/>
              <a:gd name="connsiteY165" fmla="*/ 9560471 h 10037216"/>
              <a:gd name="connsiteX166" fmla="*/ 3225507 w 6915149"/>
              <a:gd name="connsiteY166" fmla="*/ 9627584 h 10037216"/>
              <a:gd name="connsiteX167" fmla="*/ 3300012 w 6915149"/>
              <a:gd name="connsiteY167" fmla="*/ 9627584 h 10037216"/>
              <a:gd name="connsiteX168" fmla="*/ 3212766 w 6915149"/>
              <a:gd name="connsiteY168" fmla="*/ 9538462 h 10037216"/>
              <a:gd name="connsiteX169" fmla="*/ 3296907 w 6915149"/>
              <a:gd name="connsiteY169" fmla="*/ 9453125 h 10037216"/>
              <a:gd name="connsiteX170" fmla="*/ 3220256 w 6915149"/>
              <a:gd name="connsiteY170" fmla="*/ 9453125 h 10037216"/>
              <a:gd name="connsiteX171" fmla="*/ 3162592 w 6915149"/>
              <a:gd name="connsiteY171" fmla="*/ 9515057 h 10037216"/>
              <a:gd name="connsiteX172" fmla="*/ 3162281 w 6915149"/>
              <a:gd name="connsiteY172" fmla="*/ 9515057 h 10037216"/>
              <a:gd name="connsiteX173" fmla="*/ 3162281 w 6915149"/>
              <a:gd name="connsiteY173" fmla="*/ 9383954 h 10037216"/>
              <a:gd name="connsiteX174" fmla="*/ 3677323 w 6915149"/>
              <a:gd name="connsiteY174" fmla="*/ 9383141 h 10037216"/>
              <a:gd name="connsiteX175" fmla="*/ 3670495 w 6915149"/>
              <a:gd name="connsiteY175" fmla="*/ 9390149 h 10037216"/>
              <a:gd name="connsiteX176" fmla="*/ 3670495 w 6915149"/>
              <a:gd name="connsiteY176" fmla="*/ 9423545 h 10037216"/>
              <a:gd name="connsiteX177" fmla="*/ 3670485 w 6915149"/>
              <a:gd name="connsiteY177" fmla="*/ 9423545 h 10037216"/>
              <a:gd name="connsiteX178" fmla="*/ 3677102 w 6915149"/>
              <a:gd name="connsiteY178" fmla="*/ 9430915 h 10037216"/>
              <a:gd name="connsiteX179" fmla="*/ 3677333 w 6915149"/>
              <a:gd name="connsiteY179" fmla="*/ 9430915 h 10037216"/>
              <a:gd name="connsiteX180" fmla="*/ 3677313 w 6915149"/>
              <a:gd name="connsiteY180" fmla="*/ 9430945 h 10037216"/>
              <a:gd name="connsiteX181" fmla="*/ 3709162 w 6915149"/>
              <a:gd name="connsiteY181" fmla="*/ 9430945 h 10037216"/>
              <a:gd name="connsiteX182" fmla="*/ 3716090 w 6915149"/>
              <a:gd name="connsiteY182" fmla="*/ 9423987 h 10037216"/>
              <a:gd name="connsiteX183" fmla="*/ 3716090 w 6915149"/>
              <a:gd name="connsiteY183" fmla="*/ 9390451 h 10037216"/>
              <a:gd name="connsiteX184" fmla="*/ 3709423 w 6915149"/>
              <a:gd name="connsiteY184" fmla="*/ 9383141 h 10037216"/>
              <a:gd name="connsiteX185" fmla="*/ 3608584 w 6915149"/>
              <a:gd name="connsiteY185" fmla="*/ 9383141 h 10037216"/>
              <a:gd name="connsiteX186" fmla="*/ 3601746 w 6915149"/>
              <a:gd name="connsiteY186" fmla="*/ 9390159 h 10037216"/>
              <a:gd name="connsiteX187" fmla="*/ 3601746 w 6915149"/>
              <a:gd name="connsiteY187" fmla="*/ 9423545 h 10037216"/>
              <a:gd name="connsiteX188" fmla="*/ 3608363 w 6915149"/>
              <a:gd name="connsiteY188" fmla="*/ 9430915 h 10037216"/>
              <a:gd name="connsiteX189" fmla="*/ 3608614 w 6915149"/>
              <a:gd name="connsiteY189" fmla="*/ 9430915 h 10037216"/>
              <a:gd name="connsiteX190" fmla="*/ 3608594 w 6915149"/>
              <a:gd name="connsiteY190" fmla="*/ 9430945 h 10037216"/>
              <a:gd name="connsiteX191" fmla="*/ 3640443 w 6915149"/>
              <a:gd name="connsiteY191" fmla="*/ 9430945 h 10037216"/>
              <a:gd name="connsiteX192" fmla="*/ 3647231 w 6915149"/>
              <a:gd name="connsiteY192" fmla="*/ 9423957 h 10037216"/>
              <a:gd name="connsiteX193" fmla="*/ 3647231 w 6915149"/>
              <a:gd name="connsiteY193" fmla="*/ 9390451 h 10037216"/>
              <a:gd name="connsiteX194" fmla="*/ 3640574 w 6915149"/>
              <a:gd name="connsiteY194" fmla="*/ 9383141 h 10037216"/>
              <a:gd name="connsiteX195" fmla="*/ 2727966 w 6915149"/>
              <a:gd name="connsiteY195" fmla="*/ 9381294 h 10037216"/>
              <a:gd name="connsiteX196" fmla="*/ 2656527 w 6915149"/>
              <a:gd name="connsiteY196" fmla="*/ 9447011 h 10037216"/>
              <a:gd name="connsiteX197" fmla="*/ 2656516 w 6915149"/>
              <a:gd name="connsiteY197" fmla="*/ 9447011 h 10037216"/>
              <a:gd name="connsiteX198" fmla="*/ 2656516 w 6915149"/>
              <a:gd name="connsiteY198" fmla="*/ 9459873 h 10037216"/>
              <a:gd name="connsiteX199" fmla="*/ 2629757 w 6915149"/>
              <a:gd name="connsiteY199" fmla="*/ 9459873 h 10037216"/>
              <a:gd name="connsiteX200" fmla="*/ 2629757 w 6915149"/>
              <a:gd name="connsiteY200" fmla="*/ 9503280 h 10037216"/>
              <a:gd name="connsiteX201" fmla="*/ 2656445 w 6915149"/>
              <a:gd name="connsiteY201" fmla="*/ 9503280 h 10037216"/>
              <a:gd name="connsiteX202" fmla="*/ 2656445 w 6915149"/>
              <a:gd name="connsiteY202" fmla="*/ 9627595 h 10037216"/>
              <a:gd name="connsiteX203" fmla="*/ 2714813 w 6915149"/>
              <a:gd name="connsiteY203" fmla="*/ 9627595 h 10037216"/>
              <a:gd name="connsiteX204" fmla="*/ 2714813 w 6915149"/>
              <a:gd name="connsiteY204" fmla="*/ 9503280 h 10037216"/>
              <a:gd name="connsiteX205" fmla="*/ 2746672 w 6915149"/>
              <a:gd name="connsiteY205" fmla="*/ 9503280 h 10037216"/>
              <a:gd name="connsiteX206" fmla="*/ 2760749 w 6915149"/>
              <a:gd name="connsiteY206" fmla="*/ 9459873 h 10037216"/>
              <a:gd name="connsiteX207" fmla="*/ 2714834 w 6915149"/>
              <a:gd name="connsiteY207" fmla="*/ 9459873 h 10037216"/>
              <a:gd name="connsiteX208" fmla="*/ 2714834 w 6915149"/>
              <a:gd name="connsiteY208" fmla="*/ 9451971 h 10037216"/>
              <a:gd name="connsiteX209" fmla="*/ 2714893 w 6915149"/>
              <a:gd name="connsiteY209" fmla="*/ 9451891 h 10037216"/>
              <a:gd name="connsiteX210" fmla="*/ 2743780 w 6915149"/>
              <a:gd name="connsiteY210" fmla="*/ 9424640 h 10037216"/>
              <a:gd name="connsiteX211" fmla="*/ 2767478 w 6915149"/>
              <a:gd name="connsiteY211" fmla="*/ 9425614 h 10037216"/>
              <a:gd name="connsiteX212" fmla="*/ 2767478 w 6915149"/>
              <a:gd name="connsiteY212" fmla="*/ 9382951 h 10037216"/>
              <a:gd name="connsiteX213" fmla="*/ 2727966 w 6915149"/>
              <a:gd name="connsiteY213" fmla="*/ 9381294 h 10037216"/>
              <a:gd name="connsiteX214" fmla="*/ 228615 w 6915149"/>
              <a:gd name="connsiteY214" fmla="*/ 0 h 10037216"/>
              <a:gd name="connsiteX215" fmla="*/ 6686534 w 6915149"/>
              <a:gd name="connsiteY215" fmla="*/ 0 h 10037216"/>
              <a:gd name="connsiteX216" fmla="*/ 6915149 w 6915149"/>
              <a:gd name="connsiteY216" fmla="*/ 228615 h 10037216"/>
              <a:gd name="connsiteX217" fmla="*/ 6915149 w 6915149"/>
              <a:gd name="connsiteY217" fmla="*/ 9808601 h 10037216"/>
              <a:gd name="connsiteX218" fmla="*/ 6686534 w 6915149"/>
              <a:gd name="connsiteY218" fmla="*/ 10037216 h 10037216"/>
              <a:gd name="connsiteX219" fmla="*/ 228615 w 6915149"/>
              <a:gd name="connsiteY219" fmla="*/ 10037216 h 10037216"/>
              <a:gd name="connsiteX220" fmla="*/ 0 w 6915149"/>
              <a:gd name="connsiteY220" fmla="*/ 9808601 h 10037216"/>
              <a:gd name="connsiteX221" fmla="*/ 0 w 6915149"/>
              <a:gd name="connsiteY221" fmla="*/ 228615 h 10037216"/>
              <a:gd name="connsiteX222" fmla="*/ 228615 w 6915149"/>
              <a:gd name="connsiteY222" fmla="*/ 0 h 1003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</a:cxnLst>
            <a:rect l="l" t="t" r="r" b="b"/>
            <a:pathLst>
              <a:path w="6915149" h="10037216">
                <a:moveTo>
                  <a:pt x="3641949" y="9555893"/>
                </a:moveTo>
                <a:lnTo>
                  <a:pt x="3667794" y="9555893"/>
                </a:lnTo>
                <a:cubicBezTo>
                  <a:pt x="3700035" y="9555893"/>
                  <a:pt x="3703369" y="9560491"/>
                  <a:pt x="3703369" y="9573002"/>
                </a:cubicBezTo>
                <a:cubicBezTo>
                  <a:pt x="3703339" y="9584168"/>
                  <a:pt x="3699744" y="9590724"/>
                  <a:pt x="3659581" y="9590724"/>
                </a:cubicBezTo>
                <a:lnTo>
                  <a:pt x="3659591" y="9590724"/>
                </a:lnTo>
                <a:lnTo>
                  <a:pt x="3659561" y="9590744"/>
                </a:lnTo>
                <a:lnTo>
                  <a:pt x="3642853" y="9590744"/>
                </a:lnTo>
                <a:cubicBezTo>
                  <a:pt x="3620040" y="9590744"/>
                  <a:pt x="3612148" y="9586517"/>
                  <a:pt x="3612148" y="9575623"/>
                </a:cubicBezTo>
                <a:cubicBezTo>
                  <a:pt x="3612148" y="9561807"/>
                  <a:pt x="3617299" y="9555893"/>
                  <a:pt x="3641949" y="9555893"/>
                </a:cubicBezTo>
                <a:close/>
                <a:moveTo>
                  <a:pt x="4204134" y="9555883"/>
                </a:moveTo>
                <a:lnTo>
                  <a:pt x="4229979" y="9555883"/>
                </a:lnTo>
                <a:cubicBezTo>
                  <a:pt x="4262200" y="9555883"/>
                  <a:pt x="4265554" y="9560481"/>
                  <a:pt x="4265554" y="9572992"/>
                </a:cubicBezTo>
                <a:cubicBezTo>
                  <a:pt x="4265614" y="9584157"/>
                  <a:pt x="4261959" y="9590714"/>
                  <a:pt x="4221776" y="9590714"/>
                </a:cubicBezTo>
                <a:lnTo>
                  <a:pt x="4221746" y="9590734"/>
                </a:lnTo>
                <a:lnTo>
                  <a:pt x="4205038" y="9590734"/>
                </a:lnTo>
                <a:cubicBezTo>
                  <a:pt x="4182245" y="9590734"/>
                  <a:pt x="4174363" y="9586507"/>
                  <a:pt x="4174363" y="9575613"/>
                </a:cubicBezTo>
                <a:cubicBezTo>
                  <a:pt x="4174363" y="9561797"/>
                  <a:pt x="4179504" y="9555883"/>
                  <a:pt x="4204134" y="9555883"/>
                </a:cubicBezTo>
                <a:close/>
                <a:moveTo>
                  <a:pt x="2863536" y="9499534"/>
                </a:moveTo>
                <a:lnTo>
                  <a:pt x="2889511" y="9499534"/>
                </a:lnTo>
                <a:cubicBezTo>
                  <a:pt x="2903649" y="9499534"/>
                  <a:pt x="2919945" y="9504695"/>
                  <a:pt x="2919945" y="9530309"/>
                </a:cubicBezTo>
                <a:lnTo>
                  <a:pt x="2919945" y="9551445"/>
                </a:lnTo>
                <a:cubicBezTo>
                  <a:pt x="2919945" y="9577029"/>
                  <a:pt x="2903659" y="9582210"/>
                  <a:pt x="2889511" y="9582210"/>
                </a:cubicBezTo>
                <a:lnTo>
                  <a:pt x="2867562" y="9582210"/>
                </a:lnTo>
                <a:cubicBezTo>
                  <a:pt x="2842691" y="9582210"/>
                  <a:pt x="2833132" y="9577019"/>
                  <a:pt x="2833132" y="9551445"/>
                </a:cubicBezTo>
                <a:lnTo>
                  <a:pt x="2833132" y="9530309"/>
                </a:lnTo>
                <a:cubicBezTo>
                  <a:pt x="2833132" y="9504695"/>
                  <a:pt x="2849408" y="9499534"/>
                  <a:pt x="2863536" y="9499534"/>
                </a:cubicBezTo>
                <a:close/>
                <a:moveTo>
                  <a:pt x="2439815" y="9474573"/>
                </a:moveTo>
                <a:cubicBezTo>
                  <a:pt x="2449264" y="9474573"/>
                  <a:pt x="2457548" y="9479764"/>
                  <a:pt x="2462096" y="9487485"/>
                </a:cubicBezTo>
                <a:cubicBezTo>
                  <a:pt x="2466655" y="9479764"/>
                  <a:pt x="2474898" y="9474573"/>
                  <a:pt x="2484346" y="9474573"/>
                </a:cubicBezTo>
                <a:cubicBezTo>
                  <a:pt x="2498745" y="9474573"/>
                  <a:pt x="2510352" y="9486521"/>
                  <a:pt x="2510352" y="9501221"/>
                </a:cubicBezTo>
                <a:cubicBezTo>
                  <a:pt x="2510352" y="9530400"/>
                  <a:pt x="2462096" y="9572832"/>
                  <a:pt x="2462096" y="9572832"/>
                </a:cubicBezTo>
                <a:lnTo>
                  <a:pt x="2462086" y="9572832"/>
                </a:lnTo>
                <a:cubicBezTo>
                  <a:pt x="2462086" y="9572832"/>
                  <a:pt x="2413820" y="9530400"/>
                  <a:pt x="2413820" y="9501221"/>
                </a:cubicBezTo>
                <a:cubicBezTo>
                  <a:pt x="2413820" y="9486532"/>
                  <a:pt x="2425437" y="9474573"/>
                  <a:pt x="2439815" y="9474573"/>
                </a:cubicBezTo>
                <a:close/>
                <a:moveTo>
                  <a:pt x="4261307" y="9451659"/>
                </a:moveTo>
                <a:lnTo>
                  <a:pt x="4261276" y="9451689"/>
                </a:lnTo>
                <a:lnTo>
                  <a:pt x="4193421" y="9451689"/>
                </a:lnTo>
                <a:cubicBezTo>
                  <a:pt x="4144201" y="9451689"/>
                  <a:pt x="4123487" y="9459260"/>
                  <a:pt x="4123487" y="9504654"/>
                </a:cubicBezTo>
                <a:lnTo>
                  <a:pt x="4180056" y="9504654"/>
                </a:lnTo>
                <a:cubicBezTo>
                  <a:pt x="4180689" y="9492776"/>
                  <a:pt x="4185509" y="9491149"/>
                  <a:pt x="4202558" y="9491149"/>
                </a:cubicBezTo>
                <a:lnTo>
                  <a:pt x="4236897" y="9491149"/>
                </a:lnTo>
                <a:cubicBezTo>
                  <a:pt x="4259740" y="9491149"/>
                  <a:pt x="4264289" y="9502626"/>
                  <a:pt x="4264289" y="9519063"/>
                </a:cubicBezTo>
                <a:lnTo>
                  <a:pt x="4264289" y="9533873"/>
                </a:lnTo>
                <a:cubicBezTo>
                  <a:pt x="4253043" y="9521392"/>
                  <a:pt x="4235391" y="9520398"/>
                  <a:pt x="4203482" y="9520398"/>
                </a:cubicBezTo>
                <a:cubicBezTo>
                  <a:pt x="4146922" y="9520398"/>
                  <a:pt x="4117703" y="9523029"/>
                  <a:pt x="4117703" y="9568765"/>
                </a:cubicBezTo>
                <a:lnTo>
                  <a:pt x="4117703" y="9582551"/>
                </a:lnTo>
                <a:cubicBezTo>
                  <a:pt x="4117703" y="9622062"/>
                  <a:pt x="4140506" y="9630566"/>
                  <a:pt x="4176110" y="9630245"/>
                </a:cubicBezTo>
                <a:lnTo>
                  <a:pt x="4215932" y="9630245"/>
                </a:lnTo>
                <a:cubicBezTo>
                  <a:pt x="4245141" y="9630245"/>
                  <a:pt x="4251205" y="9626650"/>
                  <a:pt x="4267311" y="9608547"/>
                </a:cubicBezTo>
                <a:lnTo>
                  <a:pt x="4267311" y="9627574"/>
                </a:lnTo>
                <a:lnTo>
                  <a:pt x="4322706" y="9627574"/>
                </a:lnTo>
                <a:lnTo>
                  <a:pt x="4322706" y="9517396"/>
                </a:lnTo>
                <a:cubicBezTo>
                  <a:pt x="4322706" y="9477886"/>
                  <a:pt x="4301460" y="9451669"/>
                  <a:pt x="4261307" y="9451669"/>
                </a:cubicBezTo>
                <a:close/>
                <a:moveTo>
                  <a:pt x="3699202" y="9451659"/>
                </a:moveTo>
                <a:lnTo>
                  <a:pt x="3699112" y="9451689"/>
                </a:lnTo>
                <a:lnTo>
                  <a:pt x="3631256" y="9451689"/>
                </a:lnTo>
                <a:cubicBezTo>
                  <a:pt x="3581955" y="9451689"/>
                  <a:pt x="3561332" y="9459260"/>
                  <a:pt x="3561332" y="9504654"/>
                </a:cubicBezTo>
                <a:lnTo>
                  <a:pt x="3617871" y="9504654"/>
                </a:lnTo>
                <a:cubicBezTo>
                  <a:pt x="3618474" y="9492776"/>
                  <a:pt x="3623334" y="9491149"/>
                  <a:pt x="3640373" y="9491149"/>
                </a:cubicBezTo>
                <a:lnTo>
                  <a:pt x="3674732" y="9491149"/>
                </a:lnTo>
                <a:cubicBezTo>
                  <a:pt x="3697525" y="9491149"/>
                  <a:pt x="3702094" y="9497003"/>
                  <a:pt x="3702094" y="9513500"/>
                </a:cubicBezTo>
                <a:lnTo>
                  <a:pt x="3702094" y="9533873"/>
                </a:lnTo>
                <a:cubicBezTo>
                  <a:pt x="3690828" y="9521392"/>
                  <a:pt x="3673206" y="9520388"/>
                  <a:pt x="3641287" y="9520388"/>
                </a:cubicBezTo>
                <a:cubicBezTo>
                  <a:pt x="3584747" y="9520388"/>
                  <a:pt x="3555518" y="9523029"/>
                  <a:pt x="3555518" y="9568765"/>
                </a:cubicBezTo>
                <a:lnTo>
                  <a:pt x="3555518" y="9582551"/>
                </a:lnTo>
                <a:cubicBezTo>
                  <a:pt x="3555518" y="9622062"/>
                  <a:pt x="3578341" y="9630566"/>
                  <a:pt x="3613905" y="9630245"/>
                </a:cubicBezTo>
                <a:lnTo>
                  <a:pt x="3653747" y="9630245"/>
                </a:lnTo>
                <a:cubicBezTo>
                  <a:pt x="3682966" y="9630245"/>
                  <a:pt x="3689000" y="9626650"/>
                  <a:pt x="3705126" y="9608547"/>
                </a:cubicBezTo>
                <a:lnTo>
                  <a:pt x="3705126" y="9627574"/>
                </a:lnTo>
                <a:lnTo>
                  <a:pt x="3760521" y="9627574"/>
                </a:lnTo>
                <a:lnTo>
                  <a:pt x="3760521" y="9511844"/>
                </a:lnTo>
                <a:cubicBezTo>
                  <a:pt x="3760581" y="9472373"/>
                  <a:pt x="3739355" y="9451679"/>
                  <a:pt x="3699192" y="9451679"/>
                </a:cubicBezTo>
                <a:close/>
                <a:moveTo>
                  <a:pt x="3963295" y="9451649"/>
                </a:moveTo>
                <a:cubicBezTo>
                  <a:pt x="3923132" y="9451649"/>
                  <a:pt x="3892156" y="9457904"/>
                  <a:pt x="3892156" y="9499654"/>
                </a:cubicBezTo>
                <a:cubicBezTo>
                  <a:pt x="3892156" y="9545711"/>
                  <a:pt x="3908292" y="9564046"/>
                  <a:pt x="3962773" y="9564427"/>
                </a:cubicBezTo>
                <a:lnTo>
                  <a:pt x="4007174" y="9564427"/>
                </a:lnTo>
                <a:cubicBezTo>
                  <a:pt x="4027948" y="9564427"/>
                  <a:pt x="4032456" y="9568353"/>
                  <a:pt x="4032456" y="9578223"/>
                </a:cubicBezTo>
                <a:cubicBezTo>
                  <a:pt x="4032456" y="9588094"/>
                  <a:pt x="4025448" y="9590694"/>
                  <a:pt x="3997836" y="9590694"/>
                </a:cubicBezTo>
                <a:lnTo>
                  <a:pt x="3987273" y="9590694"/>
                </a:lnTo>
                <a:cubicBezTo>
                  <a:pt x="3954038" y="9590694"/>
                  <a:pt x="3951076" y="9584449"/>
                  <a:pt x="3951076" y="9575271"/>
                </a:cubicBezTo>
                <a:lnTo>
                  <a:pt x="3890881" y="9575271"/>
                </a:lnTo>
                <a:cubicBezTo>
                  <a:pt x="3890881" y="9616700"/>
                  <a:pt x="3910631" y="9630165"/>
                  <a:pt x="3964460" y="9630165"/>
                </a:cubicBezTo>
                <a:lnTo>
                  <a:pt x="4009513" y="9630165"/>
                </a:lnTo>
                <a:cubicBezTo>
                  <a:pt x="4076114" y="9630165"/>
                  <a:pt x="4092520" y="9618628"/>
                  <a:pt x="4092520" y="9574257"/>
                </a:cubicBezTo>
                <a:cubicBezTo>
                  <a:pt x="4092520" y="9544366"/>
                  <a:pt x="4087369" y="9519003"/>
                  <a:pt x="4017465" y="9519003"/>
                </a:cubicBezTo>
                <a:lnTo>
                  <a:pt x="4017435" y="9519013"/>
                </a:lnTo>
                <a:lnTo>
                  <a:pt x="3987253" y="9519013"/>
                </a:lnTo>
                <a:cubicBezTo>
                  <a:pt x="3956789" y="9519013"/>
                  <a:pt x="3952270" y="9510860"/>
                  <a:pt x="3952270" y="9503590"/>
                </a:cubicBezTo>
                <a:cubicBezTo>
                  <a:pt x="3952270" y="9492093"/>
                  <a:pt x="3958656" y="9491109"/>
                  <a:pt x="3992434" y="9491109"/>
                </a:cubicBezTo>
                <a:cubicBezTo>
                  <a:pt x="4026211" y="9491109"/>
                  <a:pt x="4022576" y="9492746"/>
                  <a:pt x="4025669" y="9502626"/>
                </a:cubicBezTo>
                <a:lnTo>
                  <a:pt x="4084076" y="9502626"/>
                </a:lnTo>
                <a:cubicBezTo>
                  <a:pt x="4083444" y="9463116"/>
                  <a:pt x="4070089" y="9451649"/>
                  <a:pt x="3993759" y="9451649"/>
                </a:cubicBezTo>
                <a:close/>
                <a:moveTo>
                  <a:pt x="2840613" y="9451609"/>
                </a:moveTo>
                <a:cubicBezTo>
                  <a:pt x="2810812" y="9451609"/>
                  <a:pt x="2776472" y="9462754"/>
                  <a:pt x="2776472" y="9518069"/>
                </a:cubicBezTo>
                <a:lnTo>
                  <a:pt x="2776472" y="9563715"/>
                </a:lnTo>
                <a:cubicBezTo>
                  <a:pt x="2776472" y="9618949"/>
                  <a:pt x="2810812" y="9630145"/>
                  <a:pt x="2840613" y="9630145"/>
                </a:cubicBezTo>
                <a:lnTo>
                  <a:pt x="2912445" y="9630145"/>
                </a:lnTo>
                <a:cubicBezTo>
                  <a:pt x="2942266" y="9630145"/>
                  <a:pt x="2976625" y="9618949"/>
                  <a:pt x="2976625" y="9563715"/>
                </a:cubicBezTo>
                <a:lnTo>
                  <a:pt x="2976625" y="9518129"/>
                </a:lnTo>
                <a:cubicBezTo>
                  <a:pt x="2976595" y="9462825"/>
                  <a:pt x="2942236" y="9451669"/>
                  <a:pt x="2912404" y="9451669"/>
                </a:cubicBezTo>
                <a:lnTo>
                  <a:pt x="2912414" y="9451669"/>
                </a:lnTo>
                <a:lnTo>
                  <a:pt x="2912435" y="9451609"/>
                </a:lnTo>
                <a:close/>
                <a:moveTo>
                  <a:pt x="4359766" y="9451107"/>
                </a:moveTo>
                <a:lnTo>
                  <a:pt x="4359766" y="9627574"/>
                </a:lnTo>
                <a:lnTo>
                  <a:pt x="4418123" y="9627574"/>
                </a:lnTo>
                <a:lnTo>
                  <a:pt x="4418123" y="9537488"/>
                </a:lnTo>
                <a:cubicBezTo>
                  <a:pt x="4418123" y="9513450"/>
                  <a:pt x="4433064" y="9500909"/>
                  <a:pt x="4457995" y="9500909"/>
                </a:cubicBezTo>
                <a:lnTo>
                  <a:pt x="4471360" y="9500909"/>
                </a:lnTo>
                <a:cubicBezTo>
                  <a:pt x="4496893" y="9500909"/>
                  <a:pt x="4509073" y="9509143"/>
                  <a:pt x="4509073" y="9525600"/>
                </a:cubicBezTo>
                <a:lnTo>
                  <a:pt x="4509073" y="9627534"/>
                </a:lnTo>
                <a:lnTo>
                  <a:pt x="4567490" y="9627534"/>
                </a:lnTo>
                <a:lnTo>
                  <a:pt x="4567490" y="9525660"/>
                </a:lnTo>
                <a:cubicBezTo>
                  <a:pt x="4567490" y="9453316"/>
                  <a:pt x="4516985" y="9451659"/>
                  <a:pt x="4480818" y="9451659"/>
                </a:cubicBezTo>
                <a:lnTo>
                  <a:pt x="4480808" y="9451659"/>
                </a:lnTo>
                <a:lnTo>
                  <a:pt x="4480778" y="9451689"/>
                </a:lnTo>
                <a:cubicBezTo>
                  <a:pt x="4449460" y="9451689"/>
                  <a:pt x="4429058" y="9457935"/>
                  <a:pt x="4418726" y="9481280"/>
                </a:cubicBezTo>
                <a:lnTo>
                  <a:pt x="4418113" y="9481280"/>
                </a:lnTo>
                <a:lnTo>
                  <a:pt x="4418113" y="9451107"/>
                </a:lnTo>
                <a:close/>
                <a:moveTo>
                  <a:pt x="2469607" y="9407340"/>
                </a:moveTo>
                <a:cubicBezTo>
                  <a:pt x="2466795" y="9421146"/>
                  <a:pt x="2476284" y="9432773"/>
                  <a:pt x="2476997" y="9441177"/>
                </a:cubicBezTo>
                <a:cubicBezTo>
                  <a:pt x="2477960" y="9452373"/>
                  <a:pt x="2474014" y="9458508"/>
                  <a:pt x="2469315" y="9462855"/>
                </a:cubicBezTo>
                <a:cubicBezTo>
                  <a:pt x="2465008" y="9466821"/>
                  <a:pt x="2461704" y="9468307"/>
                  <a:pt x="2456333" y="9463869"/>
                </a:cubicBezTo>
                <a:cubicBezTo>
                  <a:pt x="2441261" y="9451419"/>
                  <a:pt x="2450419" y="9431126"/>
                  <a:pt x="2450419" y="9431126"/>
                </a:cubicBezTo>
                <a:lnTo>
                  <a:pt x="2450429" y="9431116"/>
                </a:lnTo>
                <a:cubicBezTo>
                  <a:pt x="2450429" y="9431116"/>
                  <a:pt x="2448873" y="9438316"/>
                  <a:pt x="2458743" y="9450555"/>
                </a:cubicBezTo>
                <a:cubicBezTo>
                  <a:pt x="2459636" y="9447031"/>
                  <a:pt x="2445147" y="9425905"/>
                  <a:pt x="2469607" y="9407340"/>
                </a:cubicBezTo>
                <a:close/>
                <a:moveTo>
                  <a:pt x="2413409" y="9385270"/>
                </a:moveTo>
                <a:lnTo>
                  <a:pt x="2413409" y="9455967"/>
                </a:lnTo>
                <a:lnTo>
                  <a:pt x="2344468" y="9455967"/>
                </a:lnTo>
                <a:lnTo>
                  <a:pt x="2344468" y="9555743"/>
                </a:lnTo>
                <a:lnTo>
                  <a:pt x="2413409" y="9555743"/>
                </a:lnTo>
                <a:lnTo>
                  <a:pt x="2413409" y="9626420"/>
                </a:lnTo>
                <a:lnTo>
                  <a:pt x="2510745" y="9626420"/>
                </a:lnTo>
                <a:lnTo>
                  <a:pt x="2510745" y="9555743"/>
                </a:lnTo>
                <a:lnTo>
                  <a:pt x="2579734" y="9555743"/>
                </a:lnTo>
                <a:lnTo>
                  <a:pt x="2579734" y="9455967"/>
                </a:lnTo>
                <a:lnTo>
                  <a:pt x="2510745" y="9455967"/>
                </a:lnTo>
                <a:lnTo>
                  <a:pt x="2510745" y="9385270"/>
                </a:lnTo>
                <a:close/>
                <a:moveTo>
                  <a:pt x="3798907" y="9383964"/>
                </a:moveTo>
                <a:lnTo>
                  <a:pt x="3798907" y="9627574"/>
                </a:lnTo>
                <a:lnTo>
                  <a:pt x="3857264" y="9627574"/>
                </a:lnTo>
                <a:lnTo>
                  <a:pt x="3857264" y="9383964"/>
                </a:lnTo>
                <a:close/>
                <a:moveTo>
                  <a:pt x="3007222" y="9383964"/>
                </a:moveTo>
                <a:lnTo>
                  <a:pt x="3007222" y="9627534"/>
                </a:lnTo>
                <a:lnTo>
                  <a:pt x="3065598" y="9627534"/>
                </a:lnTo>
                <a:lnTo>
                  <a:pt x="3065598" y="9383964"/>
                </a:lnTo>
                <a:close/>
                <a:moveTo>
                  <a:pt x="3318384" y="9383954"/>
                </a:moveTo>
                <a:lnTo>
                  <a:pt x="3318384" y="9627564"/>
                </a:lnTo>
                <a:lnTo>
                  <a:pt x="3376752" y="9627564"/>
                </a:lnTo>
                <a:lnTo>
                  <a:pt x="3376752" y="9537478"/>
                </a:lnTo>
                <a:cubicBezTo>
                  <a:pt x="3376752" y="9513440"/>
                  <a:pt x="3391623" y="9500899"/>
                  <a:pt x="3416594" y="9500899"/>
                </a:cubicBezTo>
                <a:lnTo>
                  <a:pt x="3429968" y="9500899"/>
                </a:lnTo>
                <a:cubicBezTo>
                  <a:pt x="3455492" y="9500899"/>
                  <a:pt x="3467630" y="9509133"/>
                  <a:pt x="3467630" y="9525590"/>
                </a:cubicBezTo>
                <a:lnTo>
                  <a:pt x="3467630" y="9627524"/>
                </a:lnTo>
                <a:lnTo>
                  <a:pt x="3526008" y="9627524"/>
                </a:lnTo>
                <a:lnTo>
                  <a:pt x="3526008" y="9525650"/>
                </a:lnTo>
                <a:cubicBezTo>
                  <a:pt x="3525988" y="9453316"/>
                  <a:pt x="3475573" y="9451649"/>
                  <a:pt x="3439367" y="9451649"/>
                </a:cubicBezTo>
                <a:lnTo>
                  <a:pt x="3439378" y="9451659"/>
                </a:lnTo>
                <a:cubicBezTo>
                  <a:pt x="3408049" y="9451659"/>
                  <a:pt x="3387677" y="9457905"/>
                  <a:pt x="3377365" y="9481249"/>
                </a:cubicBezTo>
                <a:lnTo>
                  <a:pt x="3376752" y="9481249"/>
                </a:lnTo>
                <a:lnTo>
                  <a:pt x="3376752" y="9383954"/>
                </a:lnTo>
                <a:close/>
                <a:moveTo>
                  <a:pt x="3103924" y="9383954"/>
                </a:moveTo>
                <a:lnTo>
                  <a:pt x="3103924" y="9627574"/>
                </a:lnTo>
                <a:lnTo>
                  <a:pt x="3162281" y="9627574"/>
                </a:lnTo>
                <a:lnTo>
                  <a:pt x="3162281" y="9560471"/>
                </a:lnTo>
                <a:lnTo>
                  <a:pt x="3163185" y="9560471"/>
                </a:lnTo>
                <a:lnTo>
                  <a:pt x="3225507" y="9627584"/>
                </a:lnTo>
                <a:lnTo>
                  <a:pt x="3300012" y="9627584"/>
                </a:lnTo>
                <a:lnTo>
                  <a:pt x="3212766" y="9538462"/>
                </a:lnTo>
                <a:lnTo>
                  <a:pt x="3296907" y="9453125"/>
                </a:lnTo>
                <a:lnTo>
                  <a:pt x="3220256" y="9453125"/>
                </a:lnTo>
                <a:lnTo>
                  <a:pt x="3162592" y="9515057"/>
                </a:lnTo>
                <a:lnTo>
                  <a:pt x="3162281" y="9515057"/>
                </a:lnTo>
                <a:lnTo>
                  <a:pt x="3162281" y="9383954"/>
                </a:lnTo>
                <a:close/>
                <a:moveTo>
                  <a:pt x="3677323" y="9383141"/>
                </a:moveTo>
                <a:cubicBezTo>
                  <a:pt x="3673608" y="9383081"/>
                  <a:pt x="3670555" y="9386223"/>
                  <a:pt x="3670495" y="9390149"/>
                </a:cubicBezTo>
                <a:lnTo>
                  <a:pt x="3670495" y="9423545"/>
                </a:lnTo>
                <a:lnTo>
                  <a:pt x="3670485" y="9423545"/>
                </a:lnTo>
                <a:cubicBezTo>
                  <a:pt x="3670395" y="9427511"/>
                  <a:pt x="3673357" y="9430815"/>
                  <a:pt x="3677102" y="9430915"/>
                </a:cubicBezTo>
                <a:cubicBezTo>
                  <a:pt x="3677182" y="9430915"/>
                  <a:pt x="3677263" y="9430915"/>
                  <a:pt x="3677333" y="9430915"/>
                </a:cubicBezTo>
                <a:lnTo>
                  <a:pt x="3677313" y="9430945"/>
                </a:lnTo>
                <a:lnTo>
                  <a:pt x="3709162" y="9430945"/>
                </a:lnTo>
                <a:cubicBezTo>
                  <a:pt x="3712897" y="9431046"/>
                  <a:pt x="3715990" y="9427923"/>
                  <a:pt x="3716090" y="9423987"/>
                </a:cubicBezTo>
                <a:lnTo>
                  <a:pt x="3716090" y="9390451"/>
                </a:lnTo>
                <a:cubicBezTo>
                  <a:pt x="3716171" y="9386484"/>
                  <a:pt x="3713179" y="9383211"/>
                  <a:pt x="3709423" y="9383141"/>
                </a:cubicBezTo>
                <a:close/>
                <a:moveTo>
                  <a:pt x="3608584" y="9383141"/>
                </a:moveTo>
                <a:cubicBezTo>
                  <a:pt x="3604859" y="9383081"/>
                  <a:pt x="3601796" y="9386233"/>
                  <a:pt x="3601746" y="9390159"/>
                </a:cubicBezTo>
                <a:lnTo>
                  <a:pt x="3601746" y="9423545"/>
                </a:lnTo>
                <a:cubicBezTo>
                  <a:pt x="3601656" y="9427511"/>
                  <a:pt x="3604618" y="9430815"/>
                  <a:pt x="3608363" y="9430915"/>
                </a:cubicBezTo>
                <a:cubicBezTo>
                  <a:pt x="3608453" y="9430915"/>
                  <a:pt x="3608534" y="9430915"/>
                  <a:pt x="3608614" y="9430915"/>
                </a:cubicBezTo>
                <a:lnTo>
                  <a:pt x="3608594" y="9430945"/>
                </a:lnTo>
                <a:lnTo>
                  <a:pt x="3640443" y="9430945"/>
                </a:lnTo>
                <a:cubicBezTo>
                  <a:pt x="3644148" y="9430995"/>
                  <a:pt x="3647191" y="9427863"/>
                  <a:pt x="3647231" y="9423957"/>
                </a:cubicBezTo>
                <a:lnTo>
                  <a:pt x="3647231" y="9390451"/>
                </a:lnTo>
                <a:cubicBezTo>
                  <a:pt x="3647311" y="9386494"/>
                  <a:pt x="3644329" y="9383221"/>
                  <a:pt x="3640574" y="9383141"/>
                </a:cubicBezTo>
                <a:close/>
                <a:moveTo>
                  <a:pt x="2727966" y="9381294"/>
                </a:moveTo>
                <a:cubicBezTo>
                  <a:pt x="2678707" y="9381294"/>
                  <a:pt x="2656527" y="9400984"/>
                  <a:pt x="2656527" y="9447011"/>
                </a:cubicBezTo>
                <a:lnTo>
                  <a:pt x="2656516" y="9447011"/>
                </a:lnTo>
                <a:lnTo>
                  <a:pt x="2656516" y="9459873"/>
                </a:lnTo>
                <a:lnTo>
                  <a:pt x="2629757" y="9459873"/>
                </a:lnTo>
                <a:lnTo>
                  <a:pt x="2629757" y="9503280"/>
                </a:lnTo>
                <a:lnTo>
                  <a:pt x="2656445" y="9503280"/>
                </a:lnTo>
                <a:lnTo>
                  <a:pt x="2656445" y="9627595"/>
                </a:lnTo>
                <a:lnTo>
                  <a:pt x="2714813" y="9627595"/>
                </a:lnTo>
                <a:lnTo>
                  <a:pt x="2714813" y="9503280"/>
                </a:lnTo>
                <a:lnTo>
                  <a:pt x="2746672" y="9503280"/>
                </a:lnTo>
                <a:lnTo>
                  <a:pt x="2760749" y="9459873"/>
                </a:lnTo>
                <a:lnTo>
                  <a:pt x="2714834" y="9459873"/>
                </a:lnTo>
                <a:lnTo>
                  <a:pt x="2714834" y="9451971"/>
                </a:lnTo>
                <a:lnTo>
                  <a:pt x="2714893" y="9451891"/>
                </a:lnTo>
                <a:cubicBezTo>
                  <a:pt x="2714893" y="9434801"/>
                  <a:pt x="2720355" y="9424640"/>
                  <a:pt x="2743780" y="9424640"/>
                </a:cubicBezTo>
                <a:cubicBezTo>
                  <a:pt x="2750698" y="9424640"/>
                  <a:pt x="2759282" y="9425313"/>
                  <a:pt x="2767478" y="9425614"/>
                </a:cubicBezTo>
                <a:lnTo>
                  <a:pt x="2767478" y="9382951"/>
                </a:lnTo>
                <a:cubicBezTo>
                  <a:pt x="2755629" y="9382619"/>
                  <a:pt x="2743780" y="9381294"/>
                  <a:pt x="2727966" y="9381294"/>
                </a:cubicBezTo>
                <a:close/>
                <a:moveTo>
                  <a:pt x="228615" y="0"/>
                </a:moveTo>
                <a:lnTo>
                  <a:pt x="6686534" y="0"/>
                </a:lnTo>
                <a:cubicBezTo>
                  <a:pt x="6812795" y="0"/>
                  <a:pt x="6915149" y="102354"/>
                  <a:pt x="6915149" y="228615"/>
                </a:cubicBezTo>
                <a:lnTo>
                  <a:pt x="6915149" y="9808601"/>
                </a:lnTo>
                <a:cubicBezTo>
                  <a:pt x="6915149" y="9934862"/>
                  <a:pt x="6812795" y="10037216"/>
                  <a:pt x="6686534" y="10037216"/>
                </a:cubicBezTo>
                <a:lnTo>
                  <a:pt x="228615" y="10037216"/>
                </a:lnTo>
                <a:cubicBezTo>
                  <a:pt x="102354" y="10037216"/>
                  <a:pt x="0" y="9934862"/>
                  <a:pt x="0" y="9808601"/>
                </a:cubicBezTo>
                <a:lnTo>
                  <a:pt x="0" y="228615"/>
                </a:lnTo>
                <a:cubicBezTo>
                  <a:pt x="0" y="102354"/>
                  <a:pt x="102354" y="0"/>
                  <a:pt x="22861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sv-FI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DB5060-97CB-933C-B806-3C0A6587C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63" y="304800"/>
            <a:ext cx="6911974" cy="2667000"/>
          </a:xfrm>
          <a:prstGeom prst="rect">
            <a:avLst/>
          </a:prstGeom>
          <a:noFill/>
        </p:spPr>
        <p:txBody>
          <a:bodyPr vert="horz" lIns="252000" tIns="720000" rIns="252000" bIns="720000" rtlCol="0" anchor="t" anchorCtr="0">
            <a:norm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sv-FI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5A344E37-6E0C-42BC-AFBC-F8E6BE95D3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56450" y="5746849"/>
            <a:ext cx="5040000" cy="1324145"/>
          </a:xfrm>
        </p:spPr>
        <p:txBody>
          <a:bodyPr/>
          <a:lstStyle>
            <a:lvl1pPr algn="ctr">
              <a:lnSpc>
                <a:spcPct val="110000"/>
              </a:lnSpc>
              <a:defRPr sz="2000" b="1">
                <a:solidFill>
                  <a:srgbClr val="00205B"/>
                </a:solidFill>
                <a:latin typeface="+mn-lt"/>
              </a:defRPr>
            </a:lvl1pPr>
            <a:lvl2pPr algn="ctr">
              <a:lnSpc>
                <a:spcPct val="110000"/>
              </a:lnSpc>
              <a:defRPr sz="2000">
                <a:solidFill>
                  <a:srgbClr val="00205B"/>
                </a:solidFill>
              </a:defRPr>
            </a:lvl2pPr>
            <a:lvl3pPr algn="ctr">
              <a:lnSpc>
                <a:spcPct val="110000"/>
              </a:lnSpc>
              <a:defRPr sz="1800">
                <a:solidFill>
                  <a:schemeClr val="tx1"/>
                </a:solidFill>
              </a:defRPr>
            </a:lvl3pPr>
            <a:lvl4pPr algn="ctr">
              <a:lnSpc>
                <a:spcPct val="110000"/>
              </a:lnSpc>
              <a:defRPr sz="1100">
                <a:solidFill>
                  <a:schemeClr val="tx1"/>
                </a:solidFill>
              </a:defRPr>
            </a:lvl4pPr>
            <a:lvl5pPr algn="ctr">
              <a:lnSpc>
                <a:spcPct val="110000"/>
              </a:lnSpc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FI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CEB1BD4-423D-6780-E17F-A7B9649F81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6450" y="8115767"/>
            <a:ext cx="5047087" cy="1175771"/>
          </a:xfrm>
        </p:spPr>
        <p:txBody>
          <a:bodyPr/>
          <a:lstStyle>
            <a:lvl1pPr algn="ctr">
              <a:lnSpc>
                <a:spcPct val="110000"/>
              </a:lnSpc>
              <a:defRPr sz="1400" b="1" spc="20" baseline="0">
                <a:solidFill>
                  <a:schemeClr val="tx2"/>
                </a:solidFill>
                <a:latin typeface="+mn-lt"/>
              </a:defRPr>
            </a:lvl1pPr>
            <a:lvl2pPr algn="ctr">
              <a:lnSpc>
                <a:spcPct val="110000"/>
              </a:lnSpc>
              <a:defRPr>
                <a:solidFill>
                  <a:schemeClr val="tx2"/>
                </a:solidFill>
              </a:defRPr>
            </a:lvl2pPr>
            <a:lvl3pPr algn="ctr">
              <a:lnSpc>
                <a:spcPct val="110000"/>
              </a:lnSpc>
              <a:defRPr>
                <a:solidFill>
                  <a:schemeClr val="tx2"/>
                </a:solidFill>
              </a:defRPr>
            </a:lvl3pPr>
            <a:lvl4pPr algn="ctr">
              <a:lnSpc>
                <a:spcPct val="110000"/>
              </a:lnSpc>
              <a:defRPr>
                <a:solidFill>
                  <a:schemeClr val="tx2"/>
                </a:solidFill>
              </a:defRPr>
            </a:lvl4pPr>
            <a:lvl5pPr algn="ctr">
              <a:lnSpc>
                <a:spcPct val="110000"/>
              </a:lnSpc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FI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942E18C-508D-5F61-97B7-E9FA99B9E1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666069" y="9686096"/>
            <a:ext cx="2227533" cy="249012"/>
          </a:xfrm>
          <a:prstGeom prst="rect">
            <a:avLst/>
          </a:prstGeom>
        </p:spPr>
      </p:pic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BEF7B9A7-EB04-E539-2479-85887D2C42D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263225" y="2967831"/>
            <a:ext cx="5040312" cy="2378870"/>
          </a:xfrm>
          <a:prstGeom prst="roundRect">
            <a:avLst>
              <a:gd name="adj" fmla="val 7858"/>
            </a:avLst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sv-FI" dirty="0"/>
              <a:t>Plats för bild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94288B3-8715-EC7F-BF65-6C11EBACC62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263650" y="2962573"/>
            <a:ext cx="5032375" cy="2377366"/>
          </a:xfrm>
          <a:prstGeom prst="roundRect">
            <a:avLst>
              <a:gd name="adj" fmla="val 8516"/>
            </a:avLst>
          </a:prstGeom>
          <a:solidFill>
            <a:srgbClr val="00205B"/>
          </a:solidFill>
        </p:spPr>
        <p:txBody>
          <a:bodyPr lIns="252000" tIns="252000" rIns="252000" bIns="252000" anchor="ctr" anchorCtr="0">
            <a:noAutofit/>
          </a:bodyPr>
          <a:lstStyle>
            <a:lvl1pPr algn="ctr">
              <a:defRPr sz="2400" b="1">
                <a:solidFill>
                  <a:schemeClr val="bg2"/>
                </a:solidFill>
                <a:latin typeface="+mn-lt"/>
              </a:defRPr>
            </a:lvl1pPr>
            <a:lvl2pPr algn="ctr">
              <a:defRPr sz="2000">
                <a:solidFill>
                  <a:schemeClr val="bg2"/>
                </a:solidFill>
              </a:defRPr>
            </a:lvl2pPr>
            <a:lvl3pPr algn="ctr">
              <a:defRPr sz="1600">
                <a:solidFill>
                  <a:schemeClr val="bg2"/>
                </a:solidFill>
              </a:defRPr>
            </a:lvl3pPr>
            <a:lvl4pPr algn="ctr">
              <a:defRPr sz="1050">
                <a:solidFill>
                  <a:schemeClr val="bg2"/>
                </a:solidFill>
              </a:defRPr>
            </a:lvl4pPr>
            <a:lvl5pPr algn="ctr">
              <a:defRPr sz="9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6481109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7" userDrawn="1">
          <p15:clr>
            <a:srgbClr val="FBAE40"/>
          </p15:clr>
        </p15:guide>
        <p15:guide id="2" orient="horz" pos="3617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nd lj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5CBB1FC-7FC7-A749-9121-19E8FCF4BD2E}"/>
              </a:ext>
            </a:extLst>
          </p:cNvPr>
          <p:cNvSpPr/>
          <p:nvPr userDrawn="1"/>
        </p:nvSpPr>
        <p:spPr>
          <a:xfrm>
            <a:off x="323850" y="304800"/>
            <a:ext cx="6911975" cy="10037218"/>
          </a:xfrm>
          <a:prstGeom prst="roundRect">
            <a:avLst>
              <a:gd name="adj" fmla="val 3713"/>
            </a:avLst>
          </a:prstGeom>
          <a:solidFill>
            <a:srgbClr val="FFF7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0B71DCF-707A-7BA9-B968-2ABE9019DF4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3852" y="304802"/>
            <a:ext cx="6915149" cy="10037216"/>
          </a:xfrm>
          <a:custGeom>
            <a:avLst/>
            <a:gdLst>
              <a:gd name="connsiteX0" fmla="*/ 3641949 w 6915149"/>
              <a:gd name="connsiteY0" fmla="*/ 9555893 h 10037216"/>
              <a:gd name="connsiteX1" fmla="*/ 3667794 w 6915149"/>
              <a:gd name="connsiteY1" fmla="*/ 9555893 h 10037216"/>
              <a:gd name="connsiteX2" fmla="*/ 3703369 w 6915149"/>
              <a:gd name="connsiteY2" fmla="*/ 9573002 h 10037216"/>
              <a:gd name="connsiteX3" fmla="*/ 3659581 w 6915149"/>
              <a:gd name="connsiteY3" fmla="*/ 9590724 h 10037216"/>
              <a:gd name="connsiteX4" fmla="*/ 3659591 w 6915149"/>
              <a:gd name="connsiteY4" fmla="*/ 9590724 h 10037216"/>
              <a:gd name="connsiteX5" fmla="*/ 3659561 w 6915149"/>
              <a:gd name="connsiteY5" fmla="*/ 9590744 h 10037216"/>
              <a:gd name="connsiteX6" fmla="*/ 3642853 w 6915149"/>
              <a:gd name="connsiteY6" fmla="*/ 9590744 h 10037216"/>
              <a:gd name="connsiteX7" fmla="*/ 3612148 w 6915149"/>
              <a:gd name="connsiteY7" fmla="*/ 9575623 h 10037216"/>
              <a:gd name="connsiteX8" fmla="*/ 3641949 w 6915149"/>
              <a:gd name="connsiteY8" fmla="*/ 9555893 h 10037216"/>
              <a:gd name="connsiteX9" fmla="*/ 4204134 w 6915149"/>
              <a:gd name="connsiteY9" fmla="*/ 9555883 h 10037216"/>
              <a:gd name="connsiteX10" fmla="*/ 4229979 w 6915149"/>
              <a:gd name="connsiteY10" fmla="*/ 9555883 h 10037216"/>
              <a:gd name="connsiteX11" fmla="*/ 4265554 w 6915149"/>
              <a:gd name="connsiteY11" fmla="*/ 9572992 h 10037216"/>
              <a:gd name="connsiteX12" fmla="*/ 4221776 w 6915149"/>
              <a:gd name="connsiteY12" fmla="*/ 9590714 h 10037216"/>
              <a:gd name="connsiteX13" fmla="*/ 4221746 w 6915149"/>
              <a:gd name="connsiteY13" fmla="*/ 9590734 h 10037216"/>
              <a:gd name="connsiteX14" fmla="*/ 4205038 w 6915149"/>
              <a:gd name="connsiteY14" fmla="*/ 9590734 h 10037216"/>
              <a:gd name="connsiteX15" fmla="*/ 4174363 w 6915149"/>
              <a:gd name="connsiteY15" fmla="*/ 9575613 h 10037216"/>
              <a:gd name="connsiteX16" fmla="*/ 4204134 w 6915149"/>
              <a:gd name="connsiteY16" fmla="*/ 9555883 h 10037216"/>
              <a:gd name="connsiteX17" fmla="*/ 2863536 w 6915149"/>
              <a:gd name="connsiteY17" fmla="*/ 9499534 h 10037216"/>
              <a:gd name="connsiteX18" fmla="*/ 2889511 w 6915149"/>
              <a:gd name="connsiteY18" fmla="*/ 9499534 h 10037216"/>
              <a:gd name="connsiteX19" fmla="*/ 2919945 w 6915149"/>
              <a:gd name="connsiteY19" fmla="*/ 9530309 h 10037216"/>
              <a:gd name="connsiteX20" fmla="*/ 2919945 w 6915149"/>
              <a:gd name="connsiteY20" fmla="*/ 9551445 h 10037216"/>
              <a:gd name="connsiteX21" fmla="*/ 2889511 w 6915149"/>
              <a:gd name="connsiteY21" fmla="*/ 9582210 h 10037216"/>
              <a:gd name="connsiteX22" fmla="*/ 2867562 w 6915149"/>
              <a:gd name="connsiteY22" fmla="*/ 9582210 h 10037216"/>
              <a:gd name="connsiteX23" fmla="*/ 2833132 w 6915149"/>
              <a:gd name="connsiteY23" fmla="*/ 9551445 h 10037216"/>
              <a:gd name="connsiteX24" fmla="*/ 2833132 w 6915149"/>
              <a:gd name="connsiteY24" fmla="*/ 9530309 h 10037216"/>
              <a:gd name="connsiteX25" fmla="*/ 2863536 w 6915149"/>
              <a:gd name="connsiteY25" fmla="*/ 9499534 h 10037216"/>
              <a:gd name="connsiteX26" fmla="*/ 2439815 w 6915149"/>
              <a:gd name="connsiteY26" fmla="*/ 9474573 h 10037216"/>
              <a:gd name="connsiteX27" fmla="*/ 2462096 w 6915149"/>
              <a:gd name="connsiteY27" fmla="*/ 9487485 h 10037216"/>
              <a:gd name="connsiteX28" fmla="*/ 2484346 w 6915149"/>
              <a:gd name="connsiteY28" fmla="*/ 9474573 h 10037216"/>
              <a:gd name="connsiteX29" fmla="*/ 2510352 w 6915149"/>
              <a:gd name="connsiteY29" fmla="*/ 9501221 h 10037216"/>
              <a:gd name="connsiteX30" fmla="*/ 2462096 w 6915149"/>
              <a:gd name="connsiteY30" fmla="*/ 9572832 h 10037216"/>
              <a:gd name="connsiteX31" fmla="*/ 2462086 w 6915149"/>
              <a:gd name="connsiteY31" fmla="*/ 9572832 h 10037216"/>
              <a:gd name="connsiteX32" fmla="*/ 2413820 w 6915149"/>
              <a:gd name="connsiteY32" fmla="*/ 9501221 h 10037216"/>
              <a:gd name="connsiteX33" fmla="*/ 2439815 w 6915149"/>
              <a:gd name="connsiteY33" fmla="*/ 9474573 h 10037216"/>
              <a:gd name="connsiteX34" fmla="*/ 4261307 w 6915149"/>
              <a:gd name="connsiteY34" fmla="*/ 9451659 h 10037216"/>
              <a:gd name="connsiteX35" fmla="*/ 4261276 w 6915149"/>
              <a:gd name="connsiteY35" fmla="*/ 9451689 h 10037216"/>
              <a:gd name="connsiteX36" fmla="*/ 4193421 w 6915149"/>
              <a:gd name="connsiteY36" fmla="*/ 9451689 h 10037216"/>
              <a:gd name="connsiteX37" fmla="*/ 4123487 w 6915149"/>
              <a:gd name="connsiteY37" fmla="*/ 9504654 h 10037216"/>
              <a:gd name="connsiteX38" fmla="*/ 4180056 w 6915149"/>
              <a:gd name="connsiteY38" fmla="*/ 9504654 h 10037216"/>
              <a:gd name="connsiteX39" fmla="*/ 4202558 w 6915149"/>
              <a:gd name="connsiteY39" fmla="*/ 9491149 h 10037216"/>
              <a:gd name="connsiteX40" fmla="*/ 4236897 w 6915149"/>
              <a:gd name="connsiteY40" fmla="*/ 9491149 h 10037216"/>
              <a:gd name="connsiteX41" fmla="*/ 4264289 w 6915149"/>
              <a:gd name="connsiteY41" fmla="*/ 9519063 h 10037216"/>
              <a:gd name="connsiteX42" fmla="*/ 4264289 w 6915149"/>
              <a:gd name="connsiteY42" fmla="*/ 9533873 h 10037216"/>
              <a:gd name="connsiteX43" fmla="*/ 4203482 w 6915149"/>
              <a:gd name="connsiteY43" fmla="*/ 9520398 h 10037216"/>
              <a:gd name="connsiteX44" fmla="*/ 4117703 w 6915149"/>
              <a:gd name="connsiteY44" fmla="*/ 9568765 h 10037216"/>
              <a:gd name="connsiteX45" fmla="*/ 4117703 w 6915149"/>
              <a:gd name="connsiteY45" fmla="*/ 9582551 h 10037216"/>
              <a:gd name="connsiteX46" fmla="*/ 4176110 w 6915149"/>
              <a:gd name="connsiteY46" fmla="*/ 9630245 h 10037216"/>
              <a:gd name="connsiteX47" fmla="*/ 4215932 w 6915149"/>
              <a:gd name="connsiteY47" fmla="*/ 9630245 h 10037216"/>
              <a:gd name="connsiteX48" fmla="*/ 4267311 w 6915149"/>
              <a:gd name="connsiteY48" fmla="*/ 9608547 h 10037216"/>
              <a:gd name="connsiteX49" fmla="*/ 4267311 w 6915149"/>
              <a:gd name="connsiteY49" fmla="*/ 9627574 h 10037216"/>
              <a:gd name="connsiteX50" fmla="*/ 4322706 w 6915149"/>
              <a:gd name="connsiteY50" fmla="*/ 9627574 h 10037216"/>
              <a:gd name="connsiteX51" fmla="*/ 4322706 w 6915149"/>
              <a:gd name="connsiteY51" fmla="*/ 9517396 h 10037216"/>
              <a:gd name="connsiteX52" fmla="*/ 4261307 w 6915149"/>
              <a:gd name="connsiteY52" fmla="*/ 9451669 h 10037216"/>
              <a:gd name="connsiteX53" fmla="*/ 3699202 w 6915149"/>
              <a:gd name="connsiteY53" fmla="*/ 9451659 h 10037216"/>
              <a:gd name="connsiteX54" fmla="*/ 3699112 w 6915149"/>
              <a:gd name="connsiteY54" fmla="*/ 9451689 h 10037216"/>
              <a:gd name="connsiteX55" fmla="*/ 3631256 w 6915149"/>
              <a:gd name="connsiteY55" fmla="*/ 9451689 h 10037216"/>
              <a:gd name="connsiteX56" fmla="*/ 3561332 w 6915149"/>
              <a:gd name="connsiteY56" fmla="*/ 9504654 h 10037216"/>
              <a:gd name="connsiteX57" fmla="*/ 3617871 w 6915149"/>
              <a:gd name="connsiteY57" fmla="*/ 9504654 h 10037216"/>
              <a:gd name="connsiteX58" fmla="*/ 3640373 w 6915149"/>
              <a:gd name="connsiteY58" fmla="*/ 9491149 h 10037216"/>
              <a:gd name="connsiteX59" fmla="*/ 3674732 w 6915149"/>
              <a:gd name="connsiteY59" fmla="*/ 9491149 h 10037216"/>
              <a:gd name="connsiteX60" fmla="*/ 3702094 w 6915149"/>
              <a:gd name="connsiteY60" fmla="*/ 9513500 h 10037216"/>
              <a:gd name="connsiteX61" fmla="*/ 3702094 w 6915149"/>
              <a:gd name="connsiteY61" fmla="*/ 9533873 h 10037216"/>
              <a:gd name="connsiteX62" fmla="*/ 3641287 w 6915149"/>
              <a:gd name="connsiteY62" fmla="*/ 9520388 h 10037216"/>
              <a:gd name="connsiteX63" fmla="*/ 3555518 w 6915149"/>
              <a:gd name="connsiteY63" fmla="*/ 9568765 h 10037216"/>
              <a:gd name="connsiteX64" fmla="*/ 3555518 w 6915149"/>
              <a:gd name="connsiteY64" fmla="*/ 9582551 h 10037216"/>
              <a:gd name="connsiteX65" fmla="*/ 3613905 w 6915149"/>
              <a:gd name="connsiteY65" fmla="*/ 9630245 h 10037216"/>
              <a:gd name="connsiteX66" fmla="*/ 3653747 w 6915149"/>
              <a:gd name="connsiteY66" fmla="*/ 9630245 h 10037216"/>
              <a:gd name="connsiteX67" fmla="*/ 3705126 w 6915149"/>
              <a:gd name="connsiteY67" fmla="*/ 9608547 h 10037216"/>
              <a:gd name="connsiteX68" fmla="*/ 3705126 w 6915149"/>
              <a:gd name="connsiteY68" fmla="*/ 9627574 h 10037216"/>
              <a:gd name="connsiteX69" fmla="*/ 3760521 w 6915149"/>
              <a:gd name="connsiteY69" fmla="*/ 9627574 h 10037216"/>
              <a:gd name="connsiteX70" fmla="*/ 3760521 w 6915149"/>
              <a:gd name="connsiteY70" fmla="*/ 9511844 h 10037216"/>
              <a:gd name="connsiteX71" fmla="*/ 3699192 w 6915149"/>
              <a:gd name="connsiteY71" fmla="*/ 9451679 h 10037216"/>
              <a:gd name="connsiteX72" fmla="*/ 3963295 w 6915149"/>
              <a:gd name="connsiteY72" fmla="*/ 9451649 h 10037216"/>
              <a:gd name="connsiteX73" fmla="*/ 3892156 w 6915149"/>
              <a:gd name="connsiteY73" fmla="*/ 9499654 h 10037216"/>
              <a:gd name="connsiteX74" fmla="*/ 3962773 w 6915149"/>
              <a:gd name="connsiteY74" fmla="*/ 9564427 h 10037216"/>
              <a:gd name="connsiteX75" fmla="*/ 4007174 w 6915149"/>
              <a:gd name="connsiteY75" fmla="*/ 9564427 h 10037216"/>
              <a:gd name="connsiteX76" fmla="*/ 4032456 w 6915149"/>
              <a:gd name="connsiteY76" fmla="*/ 9578223 h 10037216"/>
              <a:gd name="connsiteX77" fmla="*/ 3997836 w 6915149"/>
              <a:gd name="connsiteY77" fmla="*/ 9590694 h 10037216"/>
              <a:gd name="connsiteX78" fmla="*/ 3987273 w 6915149"/>
              <a:gd name="connsiteY78" fmla="*/ 9590694 h 10037216"/>
              <a:gd name="connsiteX79" fmla="*/ 3951076 w 6915149"/>
              <a:gd name="connsiteY79" fmla="*/ 9575271 h 10037216"/>
              <a:gd name="connsiteX80" fmla="*/ 3890881 w 6915149"/>
              <a:gd name="connsiteY80" fmla="*/ 9575271 h 10037216"/>
              <a:gd name="connsiteX81" fmla="*/ 3964460 w 6915149"/>
              <a:gd name="connsiteY81" fmla="*/ 9630165 h 10037216"/>
              <a:gd name="connsiteX82" fmla="*/ 4009513 w 6915149"/>
              <a:gd name="connsiteY82" fmla="*/ 9630165 h 10037216"/>
              <a:gd name="connsiteX83" fmla="*/ 4092520 w 6915149"/>
              <a:gd name="connsiteY83" fmla="*/ 9574257 h 10037216"/>
              <a:gd name="connsiteX84" fmla="*/ 4017465 w 6915149"/>
              <a:gd name="connsiteY84" fmla="*/ 9519003 h 10037216"/>
              <a:gd name="connsiteX85" fmla="*/ 4017435 w 6915149"/>
              <a:gd name="connsiteY85" fmla="*/ 9519013 h 10037216"/>
              <a:gd name="connsiteX86" fmla="*/ 3987253 w 6915149"/>
              <a:gd name="connsiteY86" fmla="*/ 9519013 h 10037216"/>
              <a:gd name="connsiteX87" fmla="*/ 3952270 w 6915149"/>
              <a:gd name="connsiteY87" fmla="*/ 9503590 h 10037216"/>
              <a:gd name="connsiteX88" fmla="*/ 3992434 w 6915149"/>
              <a:gd name="connsiteY88" fmla="*/ 9491109 h 10037216"/>
              <a:gd name="connsiteX89" fmla="*/ 4025669 w 6915149"/>
              <a:gd name="connsiteY89" fmla="*/ 9502626 h 10037216"/>
              <a:gd name="connsiteX90" fmla="*/ 4084076 w 6915149"/>
              <a:gd name="connsiteY90" fmla="*/ 9502626 h 10037216"/>
              <a:gd name="connsiteX91" fmla="*/ 3993759 w 6915149"/>
              <a:gd name="connsiteY91" fmla="*/ 9451649 h 10037216"/>
              <a:gd name="connsiteX92" fmla="*/ 2840613 w 6915149"/>
              <a:gd name="connsiteY92" fmla="*/ 9451609 h 10037216"/>
              <a:gd name="connsiteX93" fmla="*/ 2776472 w 6915149"/>
              <a:gd name="connsiteY93" fmla="*/ 9518069 h 10037216"/>
              <a:gd name="connsiteX94" fmla="*/ 2776472 w 6915149"/>
              <a:gd name="connsiteY94" fmla="*/ 9563715 h 10037216"/>
              <a:gd name="connsiteX95" fmla="*/ 2840613 w 6915149"/>
              <a:gd name="connsiteY95" fmla="*/ 9630145 h 10037216"/>
              <a:gd name="connsiteX96" fmla="*/ 2912445 w 6915149"/>
              <a:gd name="connsiteY96" fmla="*/ 9630145 h 10037216"/>
              <a:gd name="connsiteX97" fmla="*/ 2976625 w 6915149"/>
              <a:gd name="connsiteY97" fmla="*/ 9563715 h 10037216"/>
              <a:gd name="connsiteX98" fmla="*/ 2976625 w 6915149"/>
              <a:gd name="connsiteY98" fmla="*/ 9518129 h 10037216"/>
              <a:gd name="connsiteX99" fmla="*/ 2912404 w 6915149"/>
              <a:gd name="connsiteY99" fmla="*/ 9451669 h 10037216"/>
              <a:gd name="connsiteX100" fmla="*/ 2912414 w 6915149"/>
              <a:gd name="connsiteY100" fmla="*/ 9451669 h 10037216"/>
              <a:gd name="connsiteX101" fmla="*/ 2912435 w 6915149"/>
              <a:gd name="connsiteY101" fmla="*/ 9451609 h 10037216"/>
              <a:gd name="connsiteX102" fmla="*/ 4359766 w 6915149"/>
              <a:gd name="connsiteY102" fmla="*/ 9451107 h 10037216"/>
              <a:gd name="connsiteX103" fmla="*/ 4359766 w 6915149"/>
              <a:gd name="connsiteY103" fmla="*/ 9627574 h 10037216"/>
              <a:gd name="connsiteX104" fmla="*/ 4418123 w 6915149"/>
              <a:gd name="connsiteY104" fmla="*/ 9627574 h 10037216"/>
              <a:gd name="connsiteX105" fmla="*/ 4418123 w 6915149"/>
              <a:gd name="connsiteY105" fmla="*/ 9537488 h 10037216"/>
              <a:gd name="connsiteX106" fmla="*/ 4457995 w 6915149"/>
              <a:gd name="connsiteY106" fmla="*/ 9500909 h 10037216"/>
              <a:gd name="connsiteX107" fmla="*/ 4471360 w 6915149"/>
              <a:gd name="connsiteY107" fmla="*/ 9500909 h 10037216"/>
              <a:gd name="connsiteX108" fmla="*/ 4509073 w 6915149"/>
              <a:gd name="connsiteY108" fmla="*/ 9525600 h 10037216"/>
              <a:gd name="connsiteX109" fmla="*/ 4509073 w 6915149"/>
              <a:gd name="connsiteY109" fmla="*/ 9627534 h 10037216"/>
              <a:gd name="connsiteX110" fmla="*/ 4567490 w 6915149"/>
              <a:gd name="connsiteY110" fmla="*/ 9627534 h 10037216"/>
              <a:gd name="connsiteX111" fmla="*/ 4567490 w 6915149"/>
              <a:gd name="connsiteY111" fmla="*/ 9525660 h 10037216"/>
              <a:gd name="connsiteX112" fmla="*/ 4480818 w 6915149"/>
              <a:gd name="connsiteY112" fmla="*/ 9451659 h 10037216"/>
              <a:gd name="connsiteX113" fmla="*/ 4480808 w 6915149"/>
              <a:gd name="connsiteY113" fmla="*/ 9451659 h 10037216"/>
              <a:gd name="connsiteX114" fmla="*/ 4480778 w 6915149"/>
              <a:gd name="connsiteY114" fmla="*/ 9451689 h 10037216"/>
              <a:gd name="connsiteX115" fmla="*/ 4418726 w 6915149"/>
              <a:gd name="connsiteY115" fmla="*/ 9481280 h 10037216"/>
              <a:gd name="connsiteX116" fmla="*/ 4418113 w 6915149"/>
              <a:gd name="connsiteY116" fmla="*/ 9481280 h 10037216"/>
              <a:gd name="connsiteX117" fmla="*/ 4418113 w 6915149"/>
              <a:gd name="connsiteY117" fmla="*/ 9451107 h 10037216"/>
              <a:gd name="connsiteX118" fmla="*/ 2469607 w 6915149"/>
              <a:gd name="connsiteY118" fmla="*/ 9407340 h 10037216"/>
              <a:gd name="connsiteX119" fmla="*/ 2476997 w 6915149"/>
              <a:gd name="connsiteY119" fmla="*/ 9441177 h 10037216"/>
              <a:gd name="connsiteX120" fmla="*/ 2469315 w 6915149"/>
              <a:gd name="connsiteY120" fmla="*/ 9462855 h 10037216"/>
              <a:gd name="connsiteX121" fmla="*/ 2456333 w 6915149"/>
              <a:gd name="connsiteY121" fmla="*/ 9463869 h 10037216"/>
              <a:gd name="connsiteX122" fmla="*/ 2450419 w 6915149"/>
              <a:gd name="connsiteY122" fmla="*/ 9431126 h 10037216"/>
              <a:gd name="connsiteX123" fmla="*/ 2450429 w 6915149"/>
              <a:gd name="connsiteY123" fmla="*/ 9431116 h 10037216"/>
              <a:gd name="connsiteX124" fmla="*/ 2458743 w 6915149"/>
              <a:gd name="connsiteY124" fmla="*/ 9450555 h 10037216"/>
              <a:gd name="connsiteX125" fmla="*/ 2469607 w 6915149"/>
              <a:gd name="connsiteY125" fmla="*/ 9407340 h 10037216"/>
              <a:gd name="connsiteX126" fmla="*/ 2413409 w 6915149"/>
              <a:gd name="connsiteY126" fmla="*/ 9385270 h 10037216"/>
              <a:gd name="connsiteX127" fmla="*/ 2413409 w 6915149"/>
              <a:gd name="connsiteY127" fmla="*/ 9455967 h 10037216"/>
              <a:gd name="connsiteX128" fmla="*/ 2344468 w 6915149"/>
              <a:gd name="connsiteY128" fmla="*/ 9455967 h 10037216"/>
              <a:gd name="connsiteX129" fmla="*/ 2344468 w 6915149"/>
              <a:gd name="connsiteY129" fmla="*/ 9555743 h 10037216"/>
              <a:gd name="connsiteX130" fmla="*/ 2413409 w 6915149"/>
              <a:gd name="connsiteY130" fmla="*/ 9555743 h 10037216"/>
              <a:gd name="connsiteX131" fmla="*/ 2413409 w 6915149"/>
              <a:gd name="connsiteY131" fmla="*/ 9626420 h 10037216"/>
              <a:gd name="connsiteX132" fmla="*/ 2510745 w 6915149"/>
              <a:gd name="connsiteY132" fmla="*/ 9626420 h 10037216"/>
              <a:gd name="connsiteX133" fmla="*/ 2510745 w 6915149"/>
              <a:gd name="connsiteY133" fmla="*/ 9555743 h 10037216"/>
              <a:gd name="connsiteX134" fmla="*/ 2579734 w 6915149"/>
              <a:gd name="connsiteY134" fmla="*/ 9555743 h 10037216"/>
              <a:gd name="connsiteX135" fmla="*/ 2579734 w 6915149"/>
              <a:gd name="connsiteY135" fmla="*/ 9455967 h 10037216"/>
              <a:gd name="connsiteX136" fmla="*/ 2510745 w 6915149"/>
              <a:gd name="connsiteY136" fmla="*/ 9455967 h 10037216"/>
              <a:gd name="connsiteX137" fmla="*/ 2510745 w 6915149"/>
              <a:gd name="connsiteY137" fmla="*/ 9385270 h 10037216"/>
              <a:gd name="connsiteX138" fmla="*/ 3798907 w 6915149"/>
              <a:gd name="connsiteY138" fmla="*/ 9383964 h 10037216"/>
              <a:gd name="connsiteX139" fmla="*/ 3798907 w 6915149"/>
              <a:gd name="connsiteY139" fmla="*/ 9627574 h 10037216"/>
              <a:gd name="connsiteX140" fmla="*/ 3857264 w 6915149"/>
              <a:gd name="connsiteY140" fmla="*/ 9627574 h 10037216"/>
              <a:gd name="connsiteX141" fmla="*/ 3857264 w 6915149"/>
              <a:gd name="connsiteY141" fmla="*/ 9383964 h 10037216"/>
              <a:gd name="connsiteX142" fmla="*/ 3007222 w 6915149"/>
              <a:gd name="connsiteY142" fmla="*/ 9383964 h 10037216"/>
              <a:gd name="connsiteX143" fmla="*/ 3007222 w 6915149"/>
              <a:gd name="connsiteY143" fmla="*/ 9627534 h 10037216"/>
              <a:gd name="connsiteX144" fmla="*/ 3065598 w 6915149"/>
              <a:gd name="connsiteY144" fmla="*/ 9627534 h 10037216"/>
              <a:gd name="connsiteX145" fmla="*/ 3065598 w 6915149"/>
              <a:gd name="connsiteY145" fmla="*/ 9383964 h 10037216"/>
              <a:gd name="connsiteX146" fmla="*/ 3318384 w 6915149"/>
              <a:gd name="connsiteY146" fmla="*/ 9383954 h 10037216"/>
              <a:gd name="connsiteX147" fmla="*/ 3318384 w 6915149"/>
              <a:gd name="connsiteY147" fmla="*/ 9627564 h 10037216"/>
              <a:gd name="connsiteX148" fmla="*/ 3376752 w 6915149"/>
              <a:gd name="connsiteY148" fmla="*/ 9627564 h 10037216"/>
              <a:gd name="connsiteX149" fmla="*/ 3376752 w 6915149"/>
              <a:gd name="connsiteY149" fmla="*/ 9537478 h 10037216"/>
              <a:gd name="connsiteX150" fmla="*/ 3416594 w 6915149"/>
              <a:gd name="connsiteY150" fmla="*/ 9500899 h 10037216"/>
              <a:gd name="connsiteX151" fmla="*/ 3429968 w 6915149"/>
              <a:gd name="connsiteY151" fmla="*/ 9500899 h 10037216"/>
              <a:gd name="connsiteX152" fmla="*/ 3467630 w 6915149"/>
              <a:gd name="connsiteY152" fmla="*/ 9525590 h 10037216"/>
              <a:gd name="connsiteX153" fmla="*/ 3467630 w 6915149"/>
              <a:gd name="connsiteY153" fmla="*/ 9627524 h 10037216"/>
              <a:gd name="connsiteX154" fmla="*/ 3526008 w 6915149"/>
              <a:gd name="connsiteY154" fmla="*/ 9627524 h 10037216"/>
              <a:gd name="connsiteX155" fmla="*/ 3526008 w 6915149"/>
              <a:gd name="connsiteY155" fmla="*/ 9525650 h 10037216"/>
              <a:gd name="connsiteX156" fmla="*/ 3439367 w 6915149"/>
              <a:gd name="connsiteY156" fmla="*/ 9451649 h 10037216"/>
              <a:gd name="connsiteX157" fmla="*/ 3439378 w 6915149"/>
              <a:gd name="connsiteY157" fmla="*/ 9451659 h 10037216"/>
              <a:gd name="connsiteX158" fmla="*/ 3377365 w 6915149"/>
              <a:gd name="connsiteY158" fmla="*/ 9481249 h 10037216"/>
              <a:gd name="connsiteX159" fmla="*/ 3376752 w 6915149"/>
              <a:gd name="connsiteY159" fmla="*/ 9481249 h 10037216"/>
              <a:gd name="connsiteX160" fmla="*/ 3376752 w 6915149"/>
              <a:gd name="connsiteY160" fmla="*/ 9383954 h 10037216"/>
              <a:gd name="connsiteX161" fmla="*/ 3103924 w 6915149"/>
              <a:gd name="connsiteY161" fmla="*/ 9383954 h 10037216"/>
              <a:gd name="connsiteX162" fmla="*/ 3103924 w 6915149"/>
              <a:gd name="connsiteY162" fmla="*/ 9627574 h 10037216"/>
              <a:gd name="connsiteX163" fmla="*/ 3162281 w 6915149"/>
              <a:gd name="connsiteY163" fmla="*/ 9627574 h 10037216"/>
              <a:gd name="connsiteX164" fmla="*/ 3162281 w 6915149"/>
              <a:gd name="connsiteY164" fmla="*/ 9560471 h 10037216"/>
              <a:gd name="connsiteX165" fmla="*/ 3163185 w 6915149"/>
              <a:gd name="connsiteY165" fmla="*/ 9560471 h 10037216"/>
              <a:gd name="connsiteX166" fmla="*/ 3225507 w 6915149"/>
              <a:gd name="connsiteY166" fmla="*/ 9627584 h 10037216"/>
              <a:gd name="connsiteX167" fmla="*/ 3300012 w 6915149"/>
              <a:gd name="connsiteY167" fmla="*/ 9627584 h 10037216"/>
              <a:gd name="connsiteX168" fmla="*/ 3212766 w 6915149"/>
              <a:gd name="connsiteY168" fmla="*/ 9538462 h 10037216"/>
              <a:gd name="connsiteX169" fmla="*/ 3296907 w 6915149"/>
              <a:gd name="connsiteY169" fmla="*/ 9453125 h 10037216"/>
              <a:gd name="connsiteX170" fmla="*/ 3220256 w 6915149"/>
              <a:gd name="connsiteY170" fmla="*/ 9453125 h 10037216"/>
              <a:gd name="connsiteX171" fmla="*/ 3162592 w 6915149"/>
              <a:gd name="connsiteY171" fmla="*/ 9515057 h 10037216"/>
              <a:gd name="connsiteX172" fmla="*/ 3162281 w 6915149"/>
              <a:gd name="connsiteY172" fmla="*/ 9515057 h 10037216"/>
              <a:gd name="connsiteX173" fmla="*/ 3162281 w 6915149"/>
              <a:gd name="connsiteY173" fmla="*/ 9383954 h 10037216"/>
              <a:gd name="connsiteX174" fmla="*/ 3677323 w 6915149"/>
              <a:gd name="connsiteY174" fmla="*/ 9383141 h 10037216"/>
              <a:gd name="connsiteX175" fmla="*/ 3670495 w 6915149"/>
              <a:gd name="connsiteY175" fmla="*/ 9390149 h 10037216"/>
              <a:gd name="connsiteX176" fmla="*/ 3670495 w 6915149"/>
              <a:gd name="connsiteY176" fmla="*/ 9423545 h 10037216"/>
              <a:gd name="connsiteX177" fmla="*/ 3670485 w 6915149"/>
              <a:gd name="connsiteY177" fmla="*/ 9423545 h 10037216"/>
              <a:gd name="connsiteX178" fmla="*/ 3677102 w 6915149"/>
              <a:gd name="connsiteY178" fmla="*/ 9430915 h 10037216"/>
              <a:gd name="connsiteX179" fmla="*/ 3677333 w 6915149"/>
              <a:gd name="connsiteY179" fmla="*/ 9430915 h 10037216"/>
              <a:gd name="connsiteX180" fmla="*/ 3677313 w 6915149"/>
              <a:gd name="connsiteY180" fmla="*/ 9430945 h 10037216"/>
              <a:gd name="connsiteX181" fmla="*/ 3709162 w 6915149"/>
              <a:gd name="connsiteY181" fmla="*/ 9430945 h 10037216"/>
              <a:gd name="connsiteX182" fmla="*/ 3716090 w 6915149"/>
              <a:gd name="connsiteY182" fmla="*/ 9423987 h 10037216"/>
              <a:gd name="connsiteX183" fmla="*/ 3716090 w 6915149"/>
              <a:gd name="connsiteY183" fmla="*/ 9390451 h 10037216"/>
              <a:gd name="connsiteX184" fmla="*/ 3709423 w 6915149"/>
              <a:gd name="connsiteY184" fmla="*/ 9383141 h 10037216"/>
              <a:gd name="connsiteX185" fmla="*/ 3608584 w 6915149"/>
              <a:gd name="connsiteY185" fmla="*/ 9383141 h 10037216"/>
              <a:gd name="connsiteX186" fmla="*/ 3601746 w 6915149"/>
              <a:gd name="connsiteY186" fmla="*/ 9390159 h 10037216"/>
              <a:gd name="connsiteX187" fmla="*/ 3601746 w 6915149"/>
              <a:gd name="connsiteY187" fmla="*/ 9423545 h 10037216"/>
              <a:gd name="connsiteX188" fmla="*/ 3608363 w 6915149"/>
              <a:gd name="connsiteY188" fmla="*/ 9430915 h 10037216"/>
              <a:gd name="connsiteX189" fmla="*/ 3608614 w 6915149"/>
              <a:gd name="connsiteY189" fmla="*/ 9430915 h 10037216"/>
              <a:gd name="connsiteX190" fmla="*/ 3608594 w 6915149"/>
              <a:gd name="connsiteY190" fmla="*/ 9430945 h 10037216"/>
              <a:gd name="connsiteX191" fmla="*/ 3640443 w 6915149"/>
              <a:gd name="connsiteY191" fmla="*/ 9430945 h 10037216"/>
              <a:gd name="connsiteX192" fmla="*/ 3647231 w 6915149"/>
              <a:gd name="connsiteY192" fmla="*/ 9423957 h 10037216"/>
              <a:gd name="connsiteX193" fmla="*/ 3647231 w 6915149"/>
              <a:gd name="connsiteY193" fmla="*/ 9390451 h 10037216"/>
              <a:gd name="connsiteX194" fmla="*/ 3640574 w 6915149"/>
              <a:gd name="connsiteY194" fmla="*/ 9383141 h 10037216"/>
              <a:gd name="connsiteX195" fmla="*/ 2727966 w 6915149"/>
              <a:gd name="connsiteY195" fmla="*/ 9381294 h 10037216"/>
              <a:gd name="connsiteX196" fmla="*/ 2656527 w 6915149"/>
              <a:gd name="connsiteY196" fmla="*/ 9447011 h 10037216"/>
              <a:gd name="connsiteX197" fmla="*/ 2656516 w 6915149"/>
              <a:gd name="connsiteY197" fmla="*/ 9447011 h 10037216"/>
              <a:gd name="connsiteX198" fmla="*/ 2656516 w 6915149"/>
              <a:gd name="connsiteY198" fmla="*/ 9459873 h 10037216"/>
              <a:gd name="connsiteX199" fmla="*/ 2629757 w 6915149"/>
              <a:gd name="connsiteY199" fmla="*/ 9459873 h 10037216"/>
              <a:gd name="connsiteX200" fmla="*/ 2629757 w 6915149"/>
              <a:gd name="connsiteY200" fmla="*/ 9503280 h 10037216"/>
              <a:gd name="connsiteX201" fmla="*/ 2656445 w 6915149"/>
              <a:gd name="connsiteY201" fmla="*/ 9503280 h 10037216"/>
              <a:gd name="connsiteX202" fmla="*/ 2656445 w 6915149"/>
              <a:gd name="connsiteY202" fmla="*/ 9627595 h 10037216"/>
              <a:gd name="connsiteX203" fmla="*/ 2714813 w 6915149"/>
              <a:gd name="connsiteY203" fmla="*/ 9627595 h 10037216"/>
              <a:gd name="connsiteX204" fmla="*/ 2714813 w 6915149"/>
              <a:gd name="connsiteY204" fmla="*/ 9503280 h 10037216"/>
              <a:gd name="connsiteX205" fmla="*/ 2746672 w 6915149"/>
              <a:gd name="connsiteY205" fmla="*/ 9503280 h 10037216"/>
              <a:gd name="connsiteX206" fmla="*/ 2760749 w 6915149"/>
              <a:gd name="connsiteY206" fmla="*/ 9459873 h 10037216"/>
              <a:gd name="connsiteX207" fmla="*/ 2714834 w 6915149"/>
              <a:gd name="connsiteY207" fmla="*/ 9459873 h 10037216"/>
              <a:gd name="connsiteX208" fmla="*/ 2714834 w 6915149"/>
              <a:gd name="connsiteY208" fmla="*/ 9451971 h 10037216"/>
              <a:gd name="connsiteX209" fmla="*/ 2714893 w 6915149"/>
              <a:gd name="connsiteY209" fmla="*/ 9451891 h 10037216"/>
              <a:gd name="connsiteX210" fmla="*/ 2743780 w 6915149"/>
              <a:gd name="connsiteY210" fmla="*/ 9424640 h 10037216"/>
              <a:gd name="connsiteX211" fmla="*/ 2767478 w 6915149"/>
              <a:gd name="connsiteY211" fmla="*/ 9425614 h 10037216"/>
              <a:gd name="connsiteX212" fmla="*/ 2767478 w 6915149"/>
              <a:gd name="connsiteY212" fmla="*/ 9382951 h 10037216"/>
              <a:gd name="connsiteX213" fmla="*/ 2727966 w 6915149"/>
              <a:gd name="connsiteY213" fmla="*/ 9381294 h 10037216"/>
              <a:gd name="connsiteX214" fmla="*/ 228615 w 6915149"/>
              <a:gd name="connsiteY214" fmla="*/ 0 h 10037216"/>
              <a:gd name="connsiteX215" fmla="*/ 6686534 w 6915149"/>
              <a:gd name="connsiteY215" fmla="*/ 0 h 10037216"/>
              <a:gd name="connsiteX216" fmla="*/ 6915149 w 6915149"/>
              <a:gd name="connsiteY216" fmla="*/ 228615 h 10037216"/>
              <a:gd name="connsiteX217" fmla="*/ 6915149 w 6915149"/>
              <a:gd name="connsiteY217" fmla="*/ 9808601 h 10037216"/>
              <a:gd name="connsiteX218" fmla="*/ 6686534 w 6915149"/>
              <a:gd name="connsiteY218" fmla="*/ 10037216 h 10037216"/>
              <a:gd name="connsiteX219" fmla="*/ 228615 w 6915149"/>
              <a:gd name="connsiteY219" fmla="*/ 10037216 h 10037216"/>
              <a:gd name="connsiteX220" fmla="*/ 0 w 6915149"/>
              <a:gd name="connsiteY220" fmla="*/ 9808601 h 10037216"/>
              <a:gd name="connsiteX221" fmla="*/ 0 w 6915149"/>
              <a:gd name="connsiteY221" fmla="*/ 228615 h 10037216"/>
              <a:gd name="connsiteX222" fmla="*/ 228615 w 6915149"/>
              <a:gd name="connsiteY222" fmla="*/ 0 h 1003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</a:cxnLst>
            <a:rect l="l" t="t" r="r" b="b"/>
            <a:pathLst>
              <a:path w="6915149" h="10037216">
                <a:moveTo>
                  <a:pt x="3641949" y="9555893"/>
                </a:moveTo>
                <a:lnTo>
                  <a:pt x="3667794" y="9555893"/>
                </a:lnTo>
                <a:cubicBezTo>
                  <a:pt x="3700035" y="9555893"/>
                  <a:pt x="3703369" y="9560491"/>
                  <a:pt x="3703369" y="9573002"/>
                </a:cubicBezTo>
                <a:cubicBezTo>
                  <a:pt x="3703339" y="9584168"/>
                  <a:pt x="3699744" y="9590724"/>
                  <a:pt x="3659581" y="9590724"/>
                </a:cubicBezTo>
                <a:lnTo>
                  <a:pt x="3659591" y="9590724"/>
                </a:lnTo>
                <a:lnTo>
                  <a:pt x="3659561" y="9590744"/>
                </a:lnTo>
                <a:lnTo>
                  <a:pt x="3642853" y="9590744"/>
                </a:lnTo>
                <a:cubicBezTo>
                  <a:pt x="3620040" y="9590744"/>
                  <a:pt x="3612148" y="9586517"/>
                  <a:pt x="3612148" y="9575623"/>
                </a:cubicBezTo>
                <a:cubicBezTo>
                  <a:pt x="3612148" y="9561807"/>
                  <a:pt x="3617299" y="9555893"/>
                  <a:pt x="3641949" y="9555893"/>
                </a:cubicBezTo>
                <a:close/>
                <a:moveTo>
                  <a:pt x="4204134" y="9555883"/>
                </a:moveTo>
                <a:lnTo>
                  <a:pt x="4229979" y="9555883"/>
                </a:lnTo>
                <a:cubicBezTo>
                  <a:pt x="4262200" y="9555883"/>
                  <a:pt x="4265554" y="9560481"/>
                  <a:pt x="4265554" y="9572992"/>
                </a:cubicBezTo>
                <a:cubicBezTo>
                  <a:pt x="4265614" y="9584157"/>
                  <a:pt x="4261959" y="9590714"/>
                  <a:pt x="4221776" y="9590714"/>
                </a:cubicBezTo>
                <a:lnTo>
                  <a:pt x="4221746" y="9590734"/>
                </a:lnTo>
                <a:lnTo>
                  <a:pt x="4205038" y="9590734"/>
                </a:lnTo>
                <a:cubicBezTo>
                  <a:pt x="4182245" y="9590734"/>
                  <a:pt x="4174363" y="9586507"/>
                  <a:pt x="4174363" y="9575613"/>
                </a:cubicBezTo>
                <a:cubicBezTo>
                  <a:pt x="4174363" y="9561797"/>
                  <a:pt x="4179504" y="9555883"/>
                  <a:pt x="4204134" y="9555883"/>
                </a:cubicBezTo>
                <a:close/>
                <a:moveTo>
                  <a:pt x="2863536" y="9499534"/>
                </a:moveTo>
                <a:lnTo>
                  <a:pt x="2889511" y="9499534"/>
                </a:lnTo>
                <a:cubicBezTo>
                  <a:pt x="2903649" y="9499534"/>
                  <a:pt x="2919945" y="9504695"/>
                  <a:pt x="2919945" y="9530309"/>
                </a:cubicBezTo>
                <a:lnTo>
                  <a:pt x="2919945" y="9551445"/>
                </a:lnTo>
                <a:cubicBezTo>
                  <a:pt x="2919945" y="9577029"/>
                  <a:pt x="2903659" y="9582210"/>
                  <a:pt x="2889511" y="9582210"/>
                </a:cubicBezTo>
                <a:lnTo>
                  <a:pt x="2867562" y="9582210"/>
                </a:lnTo>
                <a:cubicBezTo>
                  <a:pt x="2842691" y="9582210"/>
                  <a:pt x="2833132" y="9577019"/>
                  <a:pt x="2833132" y="9551445"/>
                </a:cubicBezTo>
                <a:lnTo>
                  <a:pt x="2833132" y="9530309"/>
                </a:lnTo>
                <a:cubicBezTo>
                  <a:pt x="2833132" y="9504695"/>
                  <a:pt x="2849408" y="9499534"/>
                  <a:pt x="2863536" y="9499534"/>
                </a:cubicBezTo>
                <a:close/>
                <a:moveTo>
                  <a:pt x="2439815" y="9474573"/>
                </a:moveTo>
                <a:cubicBezTo>
                  <a:pt x="2449264" y="9474573"/>
                  <a:pt x="2457548" y="9479764"/>
                  <a:pt x="2462096" y="9487485"/>
                </a:cubicBezTo>
                <a:cubicBezTo>
                  <a:pt x="2466655" y="9479764"/>
                  <a:pt x="2474898" y="9474573"/>
                  <a:pt x="2484346" y="9474573"/>
                </a:cubicBezTo>
                <a:cubicBezTo>
                  <a:pt x="2498745" y="9474573"/>
                  <a:pt x="2510352" y="9486521"/>
                  <a:pt x="2510352" y="9501221"/>
                </a:cubicBezTo>
                <a:cubicBezTo>
                  <a:pt x="2510352" y="9530400"/>
                  <a:pt x="2462096" y="9572832"/>
                  <a:pt x="2462096" y="9572832"/>
                </a:cubicBezTo>
                <a:lnTo>
                  <a:pt x="2462086" y="9572832"/>
                </a:lnTo>
                <a:cubicBezTo>
                  <a:pt x="2462086" y="9572832"/>
                  <a:pt x="2413820" y="9530400"/>
                  <a:pt x="2413820" y="9501221"/>
                </a:cubicBezTo>
                <a:cubicBezTo>
                  <a:pt x="2413820" y="9486532"/>
                  <a:pt x="2425437" y="9474573"/>
                  <a:pt x="2439815" y="9474573"/>
                </a:cubicBezTo>
                <a:close/>
                <a:moveTo>
                  <a:pt x="4261307" y="9451659"/>
                </a:moveTo>
                <a:lnTo>
                  <a:pt x="4261276" y="9451689"/>
                </a:lnTo>
                <a:lnTo>
                  <a:pt x="4193421" y="9451689"/>
                </a:lnTo>
                <a:cubicBezTo>
                  <a:pt x="4144201" y="9451689"/>
                  <a:pt x="4123487" y="9459260"/>
                  <a:pt x="4123487" y="9504654"/>
                </a:cubicBezTo>
                <a:lnTo>
                  <a:pt x="4180056" y="9504654"/>
                </a:lnTo>
                <a:cubicBezTo>
                  <a:pt x="4180689" y="9492776"/>
                  <a:pt x="4185509" y="9491149"/>
                  <a:pt x="4202558" y="9491149"/>
                </a:cubicBezTo>
                <a:lnTo>
                  <a:pt x="4236897" y="9491149"/>
                </a:lnTo>
                <a:cubicBezTo>
                  <a:pt x="4259740" y="9491149"/>
                  <a:pt x="4264289" y="9502626"/>
                  <a:pt x="4264289" y="9519063"/>
                </a:cubicBezTo>
                <a:lnTo>
                  <a:pt x="4264289" y="9533873"/>
                </a:lnTo>
                <a:cubicBezTo>
                  <a:pt x="4253043" y="9521392"/>
                  <a:pt x="4235391" y="9520398"/>
                  <a:pt x="4203482" y="9520398"/>
                </a:cubicBezTo>
                <a:cubicBezTo>
                  <a:pt x="4146922" y="9520398"/>
                  <a:pt x="4117703" y="9523029"/>
                  <a:pt x="4117703" y="9568765"/>
                </a:cubicBezTo>
                <a:lnTo>
                  <a:pt x="4117703" y="9582551"/>
                </a:lnTo>
                <a:cubicBezTo>
                  <a:pt x="4117703" y="9622062"/>
                  <a:pt x="4140506" y="9630566"/>
                  <a:pt x="4176110" y="9630245"/>
                </a:cubicBezTo>
                <a:lnTo>
                  <a:pt x="4215932" y="9630245"/>
                </a:lnTo>
                <a:cubicBezTo>
                  <a:pt x="4245141" y="9630245"/>
                  <a:pt x="4251205" y="9626650"/>
                  <a:pt x="4267311" y="9608547"/>
                </a:cubicBezTo>
                <a:lnTo>
                  <a:pt x="4267311" y="9627574"/>
                </a:lnTo>
                <a:lnTo>
                  <a:pt x="4322706" y="9627574"/>
                </a:lnTo>
                <a:lnTo>
                  <a:pt x="4322706" y="9517396"/>
                </a:lnTo>
                <a:cubicBezTo>
                  <a:pt x="4322706" y="9477886"/>
                  <a:pt x="4301460" y="9451669"/>
                  <a:pt x="4261307" y="9451669"/>
                </a:cubicBezTo>
                <a:close/>
                <a:moveTo>
                  <a:pt x="3699202" y="9451659"/>
                </a:moveTo>
                <a:lnTo>
                  <a:pt x="3699112" y="9451689"/>
                </a:lnTo>
                <a:lnTo>
                  <a:pt x="3631256" y="9451689"/>
                </a:lnTo>
                <a:cubicBezTo>
                  <a:pt x="3581955" y="9451689"/>
                  <a:pt x="3561332" y="9459260"/>
                  <a:pt x="3561332" y="9504654"/>
                </a:cubicBezTo>
                <a:lnTo>
                  <a:pt x="3617871" y="9504654"/>
                </a:lnTo>
                <a:cubicBezTo>
                  <a:pt x="3618474" y="9492776"/>
                  <a:pt x="3623334" y="9491149"/>
                  <a:pt x="3640373" y="9491149"/>
                </a:cubicBezTo>
                <a:lnTo>
                  <a:pt x="3674732" y="9491149"/>
                </a:lnTo>
                <a:cubicBezTo>
                  <a:pt x="3697525" y="9491149"/>
                  <a:pt x="3702094" y="9497003"/>
                  <a:pt x="3702094" y="9513500"/>
                </a:cubicBezTo>
                <a:lnTo>
                  <a:pt x="3702094" y="9533873"/>
                </a:lnTo>
                <a:cubicBezTo>
                  <a:pt x="3690828" y="9521392"/>
                  <a:pt x="3673206" y="9520388"/>
                  <a:pt x="3641287" y="9520388"/>
                </a:cubicBezTo>
                <a:cubicBezTo>
                  <a:pt x="3584747" y="9520388"/>
                  <a:pt x="3555518" y="9523029"/>
                  <a:pt x="3555518" y="9568765"/>
                </a:cubicBezTo>
                <a:lnTo>
                  <a:pt x="3555518" y="9582551"/>
                </a:lnTo>
                <a:cubicBezTo>
                  <a:pt x="3555518" y="9622062"/>
                  <a:pt x="3578341" y="9630566"/>
                  <a:pt x="3613905" y="9630245"/>
                </a:cubicBezTo>
                <a:lnTo>
                  <a:pt x="3653747" y="9630245"/>
                </a:lnTo>
                <a:cubicBezTo>
                  <a:pt x="3682966" y="9630245"/>
                  <a:pt x="3689000" y="9626650"/>
                  <a:pt x="3705126" y="9608547"/>
                </a:cubicBezTo>
                <a:lnTo>
                  <a:pt x="3705126" y="9627574"/>
                </a:lnTo>
                <a:lnTo>
                  <a:pt x="3760521" y="9627574"/>
                </a:lnTo>
                <a:lnTo>
                  <a:pt x="3760521" y="9511844"/>
                </a:lnTo>
                <a:cubicBezTo>
                  <a:pt x="3760581" y="9472373"/>
                  <a:pt x="3739355" y="9451679"/>
                  <a:pt x="3699192" y="9451679"/>
                </a:cubicBezTo>
                <a:close/>
                <a:moveTo>
                  <a:pt x="3963295" y="9451649"/>
                </a:moveTo>
                <a:cubicBezTo>
                  <a:pt x="3923132" y="9451649"/>
                  <a:pt x="3892156" y="9457904"/>
                  <a:pt x="3892156" y="9499654"/>
                </a:cubicBezTo>
                <a:cubicBezTo>
                  <a:pt x="3892156" y="9545711"/>
                  <a:pt x="3908292" y="9564046"/>
                  <a:pt x="3962773" y="9564427"/>
                </a:cubicBezTo>
                <a:lnTo>
                  <a:pt x="4007174" y="9564427"/>
                </a:lnTo>
                <a:cubicBezTo>
                  <a:pt x="4027948" y="9564427"/>
                  <a:pt x="4032456" y="9568353"/>
                  <a:pt x="4032456" y="9578223"/>
                </a:cubicBezTo>
                <a:cubicBezTo>
                  <a:pt x="4032456" y="9588094"/>
                  <a:pt x="4025448" y="9590694"/>
                  <a:pt x="3997836" y="9590694"/>
                </a:cubicBezTo>
                <a:lnTo>
                  <a:pt x="3987273" y="9590694"/>
                </a:lnTo>
                <a:cubicBezTo>
                  <a:pt x="3954038" y="9590694"/>
                  <a:pt x="3951076" y="9584449"/>
                  <a:pt x="3951076" y="9575271"/>
                </a:cubicBezTo>
                <a:lnTo>
                  <a:pt x="3890881" y="9575271"/>
                </a:lnTo>
                <a:cubicBezTo>
                  <a:pt x="3890881" y="9616700"/>
                  <a:pt x="3910631" y="9630165"/>
                  <a:pt x="3964460" y="9630165"/>
                </a:cubicBezTo>
                <a:lnTo>
                  <a:pt x="4009513" y="9630165"/>
                </a:lnTo>
                <a:cubicBezTo>
                  <a:pt x="4076114" y="9630165"/>
                  <a:pt x="4092520" y="9618628"/>
                  <a:pt x="4092520" y="9574257"/>
                </a:cubicBezTo>
                <a:cubicBezTo>
                  <a:pt x="4092520" y="9544366"/>
                  <a:pt x="4087369" y="9519003"/>
                  <a:pt x="4017465" y="9519003"/>
                </a:cubicBezTo>
                <a:lnTo>
                  <a:pt x="4017435" y="9519013"/>
                </a:lnTo>
                <a:lnTo>
                  <a:pt x="3987253" y="9519013"/>
                </a:lnTo>
                <a:cubicBezTo>
                  <a:pt x="3956789" y="9519013"/>
                  <a:pt x="3952270" y="9510860"/>
                  <a:pt x="3952270" y="9503590"/>
                </a:cubicBezTo>
                <a:cubicBezTo>
                  <a:pt x="3952270" y="9492093"/>
                  <a:pt x="3958656" y="9491109"/>
                  <a:pt x="3992434" y="9491109"/>
                </a:cubicBezTo>
                <a:cubicBezTo>
                  <a:pt x="4026211" y="9491109"/>
                  <a:pt x="4022576" y="9492746"/>
                  <a:pt x="4025669" y="9502626"/>
                </a:cubicBezTo>
                <a:lnTo>
                  <a:pt x="4084076" y="9502626"/>
                </a:lnTo>
                <a:cubicBezTo>
                  <a:pt x="4083444" y="9463116"/>
                  <a:pt x="4070089" y="9451649"/>
                  <a:pt x="3993759" y="9451649"/>
                </a:cubicBezTo>
                <a:close/>
                <a:moveTo>
                  <a:pt x="2840613" y="9451609"/>
                </a:moveTo>
                <a:cubicBezTo>
                  <a:pt x="2810812" y="9451609"/>
                  <a:pt x="2776472" y="9462754"/>
                  <a:pt x="2776472" y="9518069"/>
                </a:cubicBezTo>
                <a:lnTo>
                  <a:pt x="2776472" y="9563715"/>
                </a:lnTo>
                <a:cubicBezTo>
                  <a:pt x="2776472" y="9618949"/>
                  <a:pt x="2810812" y="9630145"/>
                  <a:pt x="2840613" y="9630145"/>
                </a:cubicBezTo>
                <a:lnTo>
                  <a:pt x="2912445" y="9630145"/>
                </a:lnTo>
                <a:cubicBezTo>
                  <a:pt x="2942266" y="9630145"/>
                  <a:pt x="2976625" y="9618949"/>
                  <a:pt x="2976625" y="9563715"/>
                </a:cubicBezTo>
                <a:lnTo>
                  <a:pt x="2976625" y="9518129"/>
                </a:lnTo>
                <a:cubicBezTo>
                  <a:pt x="2976595" y="9462825"/>
                  <a:pt x="2942236" y="9451669"/>
                  <a:pt x="2912404" y="9451669"/>
                </a:cubicBezTo>
                <a:lnTo>
                  <a:pt x="2912414" y="9451669"/>
                </a:lnTo>
                <a:lnTo>
                  <a:pt x="2912435" y="9451609"/>
                </a:lnTo>
                <a:close/>
                <a:moveTo>
                  <a:pt x="4359766" y="9451107"/>
                </a:moveTo>
                <a:lnTo>
                  <a:pt x="4359766" y="9627574"/>
                </a:lnTo>
                <a:lnTo>
                  <a:pt x="4418123" y="9627574"/>
                </a:lnTo>
                <a:lnTo>
                  <a:pt x="4418123" y="9537488"/>
                </a:lnTo>
                <a:cubicBezTo>
                  <a:pt x="4418123" y="9513450"/>
                  <a:pt x="4433064" y="9500909"/>
                  <a:pt x="4457995" y="9500909"/>
                </a:cubicBezTo>
                <a:lnTo>
                  <a:pt x="4471360" y="9500909"/>
                </a:lnTo>
                <a:cubicBezTo>
                  <a:pt x="4496893" y="9500909"/>
                  <a:pt x="4509073" y="9509143"/>
                  <a:pt x="4509073" y="9525600"/>
                </a:cubicBezTo>
                <a:lnTo>
                  <a:pt x="4509073" y="9627534"/>
                </a:lnTo>
                <a:lnTo>
                  <a:pt x="4567490" y="9627534"/>
                </a:lnTo>
                <a:lnTo>
                  <a:pt x="4567490" y="9525660"/>
                </a:lnTo>
                <a:cubicBezTo>
                  <a:pt x="4567490" y="9453316"/>
                  <a:pt x="4516985" y="9451659"/>
                  <a:pt x="4480818" y="9451659"/>
                </a:cubicBezTo>
                <a:lnTo>
                  <a:pt x="4480808" y="9451659"/>
                </a:lnTo>
                <a:lnTo>
                  <a:pt x="4480778" y="9451689"/>
                </a:lnTo>
                <a:cubicBezTo>
                  <a:pt x="4449460" y="9451689"/>
                  <a:pt x="4429058" y="9457935"/>
                  <a:pt x="4418726" y="9481280"/>
                </a:cubicBezTo>
                <a:lnTo>
                  <a:pt x="4418113" y="9481280"/>
                </a:lnTo>
                <a:lnTo>
                  <a:pt x="4418113" y="9451107"/>
                </a:lnTo>
                <a:close/>
                <a:moveTo>
                  <a:pt x="2469607" y="9407340"/>
                </a:moveTo>
                <a:cubicBezTo>
                  <a:pt x="2466795" y="9421146"/>
                  <a:pt x="2476284" y="9432773"/>
                  <a:pt x="2476997" y="9441177"/>
                </a:cubicBezTo>
                <a:cubicBezTo>
                  <a:pt x="2477960" y="9452373"/>
                  <a:pt x="2474014" y="9458508"/>
                  <a:pt x="2469315" y="9462855"/>
                </a:cubicBezTo>
                <a:cubicBezTo>
                  <a:pt x="2465008" y="9466821"/>
                  <a:pt x="2461704" y="9468307"/>
                  <a:pt x="2456333" y="9463869"/>
                </a:cubicBezTo>
                <a:cubicBezTo>
                  <a:pt x="2441261" y="9451419"/>
                  <a:pt x="2450419" y="9431126"/>
                  <a:pt x="2450419" y="9431126"/>
                </a:cubicBezTo>
                <a:lnTo>
                  <a:pt x="2450429" y="9431116"/>
                </a:lnTo>
                <a:cubicBezTo>
                  <a:pt x="2450429" y="9431116"/>
                  <a:pt x="2448873" y="9438316"/>
                  <a:pt x="2458743" y="9450555"/>
                </a:cubicBezTo>
                <a:cubicBezTo>
                  <a:pt x="2459636" y="9447031"/>
                  <a:pt x="2445147" y="9425905"/>
                  <a:pt x="2469607" y="9407340"/>
                </a:cubicBezTo>
                <a:close/>
                <a:moveTo>
                  <a:pt x="2413409" y="9385270"/>
                </a:moveTo>
                <a:lnTo>
                  <a:pt x="2413409" y="9455967"/>
                </a:lnTo>
                <a:lnTo>
                  <a:pt x="2344468" y="9455967"/>
                </a:lnTo>
                <a:lnTo>
                  <a:pt x="2344468" y="9555743"/>
                </a:lnTo>
                <a:lnTo>
                  <a:pt x="2413409" y="9555743"/>
                </a:lnTo>
                <a:lnTo>
                  <a:pt x="2413409" y="9626420"/>
                </a:lnTo>
                <a:lnTo>
                  <a:pt x="2510745" y="9626420"/>
                </a:lnTo>
                <a:lnTo>
                  <a:pt x="2510745" y="9555743"/>
                </a:lnTo>
                <a:lnTo>
                  <a:pt x="2579734" y="9555743"/>
                </a:lnTo>
                <a:lnTo>
                  <a:pt x="2579734" y="9455967"/>
                </a:lnTo>
                <a:lnTo>
                  <a:pt x="2510745" y="9455967"/>
                </a:lnTo>
                <a:lnTo>
                  <a:pt x="2510745" y="9385270"/>
                </a:lnTo>
                <a:close/>
                <a:moveTo>
                  <a:pt x="3798907" y="9383964"/>
                </a:moveTo>
                <a:lnTo>
                  <a:pt x="3798907" y="9627574"/>
                </a:lnTo>
                <a:lnTo>
                  <a:pt x="3857264" y="9627574"/>
                </a:lnTo>
                <a:lnTo>
                  <a:pt x="3857264" y="9383964"/>
                </a:lnTo>
                <a:close/>
                <a:moveTo>
                  <a:pt x="3007222" y="9383964"/>
                </a:moveTo>
                <a:lnTo>
                  <a:pt x="3007222" y="9627534"/>
                </a:lnTo>
                <a:lnTo>
                  <a:pt x="3065598" y="9627534"/>
                </a:lnTo>
                <a:lnTo>
                  <a:pt x="3065598" y="9383964"/>
                </a:lnTo>
                <a:close/>
                <a:moveTo>
                  <a:pt x="3318384" y="9383954"/>
                </a:moveTo>
                <a:lnTo>
                  <a:pt x="3318384" y="9627564"/>
                </a:lnTo>
                <a:lnTo>
                  <a:pt x="3376752" y="9627564"/>
                </a:lnTo>
                <a:lnTo>
                  <a:pt x="3376752" y="9537478"/>
                </a:lnTo>
                <a:cubicBezTo>
                  <a:pt x="3376752" y="9513440"/>
                  <a:pt x="3391623" y="9500899"/>
                  <a:pt x="3416594" y="9500899"/>
                </a:cubicBezTo>
                <a:lnTo>
                  <a:pt x="3429968" y="9500899"/>
                </a:lnTo>
                <a:cubicBezTo>
                  <a:pt x="3455492" y="9500899"/>
                  <a:pt x="3467630" y="9509133"/>
                  <a:pt x="3467630" y="9525590"/>
                </a:cubicBezTo>
                <a:lnTo>
                  <a:pt x="3467630" y="9627524"/>
                </a:lnTo>
                <a:lnTo>
                  <a:pt x="3526008" y="9627524"/>
                </a:lnTo>
                <a:lnTo>
                  <a:pt x="3526008" y="9525650"/>
                </a:lnTo>
                <a:cubicBezTo>
                  <a:pt x="3525988" y="9453316"/>
                  <a:pt x="3475573" y="9451649"/>
                  <a:pt x="3439367" y="9451649"/>
                </a:cubicBezTo>
                <a:lnTo>
                  <a:pt x="3439378" y="9451659"/>
                </a:lnTo>
                <a:cubicBezTo>
                  <a:pt x="3408049" y="9451659"/>
                  <a:pt x="3387677" y="9457905"/>
                  <a:pt x="3377365" y="9481249"/>
                </a:cubicBezTo>
                <a:lnTo>
                  <a:pt x="3376752" y="9481249"/>
                </a:lnTo>
                <a:lnTo>
                  <a:pt x="3376752" y="9383954"/>
                </a:lnTo>
                <a:close/>
                <a:moveTo>
                  <a:pt x="3103924" y="9383954"/>
                </a:moveTo>
                <a:lnTo>
                  <a:pt x="3103924" y="9627574"/>
                </a:lnTo>
                <a:lnTo>
                  <a:pt x="3162281" y="9627574"/>
                </a:lnTo>
                <a:lnTo>
                  <a:pt x="3162281" y="9560471"/>
                </a:lnTo>
                <a:lnTo>
                  <a:pt x="3163185" y="9560471"/>
                </a:lnTo>
                <a:lnTo>
                  <a:pt x="3225507" y="9627584"/>
                </a:lnTo>
                <a:lnTo>
                  <a:pt x="3300012" y="9627584"/>
                </a:lnTo>
                <a:lnTo>
                  <a:pt x="3212766" y="9538462"/>
                </a:lnTo>
                <a:lnTo>
                  <a:pt x="3296907" y="9453125"/>
                </a:lnTo>
                <a:lnTo>
                  <a:pt x="3220256" y="9453125"/>
                </a:lnTo>
                <a:lnTo>
                  <a:pt x="3162592" y="9515057"/>
                </a:lnTo>
                <a:lnTo>
                  <a:pt x="3162281" y="9515057"/>
                </a:lnTo>
                <a:lnTo>
                  <a:pt x="3162281" y="9383954"/>
                </a:lnTo>
                <a:close/>
                <a:moveTo>
                  <a:pt x="3677323" y="9383141"/>
                </a:moveTo>
                <a:cubicBezTo>
                  <a:pt x="3673608" y="9383081"/>
                  <a:pt x="3670555" y="9386223"/>
                  <a:pt x="3670495" y="9390149"/>
                </a:cubicBezTo>
                <a:lnTo>
                  <a:pt x="3670495" y="9423545"/>
                </a:lnTo>
                <a:lnTo>
                  <a:pt x="3670485" y="9423545"/>
                </a:lnTo>
                <a:cubicBezTo>
                  <a:pt x="3670395" y="9427511"/>
                  <a:pt x="3673357" y="9430815"/>
                  <a:pt x="3677102" y="9430915"/>
                </a:cubicBezTo>
                <a:cubicBezTo>
                  <a:pt x="3677182" y="9430915"/>
                  <a:pt x="3677263" y="9430915"/>
                  <a:pt x="3677333" y="9430915"/>
                </a:cubicBezTo>
                <a:lnTo>
                  <a:pt x="3677313" y="9430945"/>
                </a:lnTo>
                <a:lnTo>
                  <a:pt x="3709162" y="9430945"/>
                </a:lnTo>
                <a:cubicBezTo>
                  <a:pt x="3712897" y="9431046"/>
                  <a:pt x="3715990" y="9427923"/>
                  <a:pt x="3716090" y="9423987"/>
                </a:cubicBezTo>
                <a:lnTo>
                  <a:pt x="3716090" y="9390451"/>
                </a:lnTo>
                <a:cubicBezTo>
                  <a:pt x="3716171" y="9386484"/>
                  <a:pt x="3713179" y="9383211"/>
                  <a:pt x="3709423" y="9383141"/>
                </a:cubicBezTo>
                <a:close/>
                <a:moveTo>
                  <a:pt x="3608584" y="9383141"/>
                </a:moveTo>
                <a:cubicBezTo>
                  <a:pt x="3604859" y="9383081"/>
                  <a:pt x="3601796" y="9386233"/>
                  <a:pt x="3601746" y="9390159"/>
                </a:cubicBezTo>
                <a:lnTo>
                  <a:pt x="3601746" y="9423545"/>
                </a:lnTo>
                <a:cubicBezTo>
                  <a:pt x="3601656" y="9427511"/>
                  <a:pt x="3604618" y="9430815"/>
                  <a:pt x="3608363" y="9430915"/>
                </a:cubicBezTo>
                <a:cubicBezTo>
                  <a:pt x="3608453" y="9430915"/>
                  <a:pt x="3608534" y="9430915"/>
                  <a:pt x="3608614" y="9430915"/>
                </a:cubicBezTo>
                <a:lnTo>
                  <a:pt x="3608594" y="9430945"/>
                </a:lnTo>
                <a:lnTo>
                  <a:pt x="3640443" y="9430945"/>
                </a:lnTo>
                <a:cubicBezTo>
                  <a:pt x="3644148" y="9430995"/>
                  <a:pt x="3647191" y="9427863"/>
                  <a:pt x="3647231" y="9423957"/>
                </a:cubicBezTo>
                <a:lnTo>
                  <a:pt x="3647231" y="9390451"/>
                </a:lnTo>
                <a:cubicBezTo>
                  <a:pt x="3647311" y="9386494"/>
                  <a:pt x="3644329" y="9383221"/>
                  <a:pt x="3640574" y="9383141"/>
                </a:cubicBezTo>
                <a:close/>
                <a:moveTo>
                  <a:pt x="2727966" y="9381294"/>
                </a:moveTo>
                <a:cubicBezTo>
                  <a:pt x="2678707" y="9381294"/>
                  <a:pt x="2656527" y="9400984"/>
                  <a:pt x="2656527" y="9447011"/>
                </a:cubicBezTo>
                <a:lnTo>
                  <a:pt x="2656516" y="9447011"/>
                </a:lnTo>
                <a:lnTo>
                  <a:pt x="2656516" y="9459873"/>
                </a:lnTo>
                <a:lnTo>
                  <a:pt x="2629757" y="9459873"/>
                </a:lnTo>
                <a:lnTo>
                  <a:pt x="2629757" y="9503280"/>
                </a:lnTo>
                <a:lnTo>
                  <a:pt x="2656445" y="9503280"/>
                </a:lnTo>
                <a:lnTo>
                  <a:pt x="2656445" y="9627595"/>
                </a:lnTo>
                <a:lnTo>
                  <a:pt x="2714813" y="9627595"/>
                </a:lnTo>
                <a:lnTo>
                  <a:pt x="2714813" y="9503280"/>
                </a:lnTo>
                <a:lnTo>
                  <a:pt x="2746672" y="9503280"/>
                </a:lnTo>
                <a:lnTo>
                  <a:pt x="2760749" y="9459873"/>
                </a:lnTo>
                <a:lnTo>
                  <a:pt x="2714834" y="9459873"/>
                </a:lnTo>
                <a:lnTo>
                  <a:pt x="2714834" y="9451971"/>
                </a:lnTo>
                <a:lnTo>
                  <a:pt x="2714893" y="9451891"/>
                </a:lnTo>
                <a:cubicBezTo>
                  <a:pt x="2714893" y="9434801"/>
                  <a:pt x="2720355" y="9424640"/>
                  <a:pt x="2743780" y="9424640"/>
                </a:cubicBezTo>
                <a:cubicBezTo>
                  <a:pt x="2750698" y="9424640"/>
                  <a:pt x="2759282" y="9425313"/>
                  <a:pt x="2767478" y="9425614"/>
                </a:cubicBezTo>
                <a:lnTo>
                  <a:pt x="2767478" y="9382951"/>
                </a:lnTo>
                <a:cubicBezTo>
                  <a:pt x="2755629" y="9382619"/>
                  <a:pt x="2743780" y="9381294"/>
                  <a:pt x="2727966" y="9381294"/>
                </a:cubicBezTo>
                <a:close/>
                <a:moveTo>
                  <a:pt x="228615" y="0"/>
                </a:moveTo>
                <a:lnTo>
                  <a:pt x="6686534" y="0"/>
                </a:lnTo>
                <a:cubicBezTo>
                  <a:pt x="6812795" y="0"/>
                  <a:pt x="6915149" y="102354"/>
                  <a:pt x="6915149" y="228615"/>
                </a:cubicBezTo>
                <a:lnTo>
                  <a:pt x="6915149" y="9808601"/>
                </a:lnTo>
                <a:cubicBezTo>
                  <a:pt x="6915149" y="9934862"/>
                  <a:pt x="6812795" y="10037216"/>
                  <a:pt x="6686534" y="10037216"/>
                </a:cubicBezTo>
                <a:lnTo>
                  <a:pt x="228615" y="10037216"/>
                </a:lnTo>
                <a:cubicBezTo>
                  <a:pt x="102354" y="10037216"/>
                  <a:pt x="0" y="9934862"/>
                  <a:pt x="0" y="9808601"/>
                </a:cubicBezTo>
                <a:lnTo>
                  <a:pt x="0" y="228615"/>
                </a:lnTo>
                <a:cubicBezTo>
                  <a:pt x="0" y="102354"/>
                  <a:pt x="102354" y="0"/>
                  <a:pt x="22861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sv-FI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DB5060-97CB-933C-B806-3C0A6587C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63" y="304800"/>
            <a:ext cx="6911974" cy="2667000"/>
          </a:xfrm>
          <a:prstGeom prst="rect">
            <a:avLst/>
          </a:prstGeom>
          <a:noFill/>
        </p:spPr>
        <p:txBody>
          <a:bodyPr vert="horz" lIns="252000" tIns="720000" rIns="252000" bIns="720000" rtlCol="0" anchor="t" anchorCtr="0">
            <a:norm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sv-FI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5A344E37-6E0C-42BC-AFBC-F8E6BE95D3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56450" y="5746849"/>
            <a:ext cx="5040000" cy="1324145"/>
          </a:xfrm>
        </p:spPr>
        <p:txBody>
          <a:bodyPr/>
          <a:lstStyle>
            <a:lvl1pPr algn="ctr">
              <a:lnSpc>
                <a:spcPct val="110000"/>
              </a:lnSpc>
              <a:defRPr sz="2000" b="1">
                <a:solidFill>
                  <a:srgbClr val="00205B"/>
                </a:solidFill>
                <a:latin typeface="+mn-lt"/>
              </a:defRPr>
            </a:lvl1pPr>
            <a:lvl2pPr algn="ctr">
              <a:lnSpc>
                <a:spcPct val="110000"/>
              </a:lnSpc>
              <a:defRPr sz="2000">
                <a:solidFill>
                  <a:srgbClr val="00205B"/>
                </a:solidFill>
              </a:defRPr>
            </a:lvl2pPr>
            <a:lvl3pPr algn="ctr">
              <a:lnSpc>
                <a:spcPct val="110000"/>
              </a:lnSpc>
              <a:defRPr sz="1800">
                <a:solidFill>
                  <a:schemeClr val="tx1"/>
                </a:solidFill>
              </a:defRPr>
            </a:lvl3pPr>
            <a:lvl4pPr algn="ctr">
              <a:lnSpc>
                <a:spcPct val="110000"/>
              </a:lnSpc>
              <a:defRPr sz="1100">
                <a:solidFill>
                  <a:schemeClr val="tx1"/>
                </a:solidFill>
              </a:defRPr>
            </a:lvl4pPr>
            <a:lvl5pPr algn="ctr">
              <a:lnSpc>
                <a:spcPct val="110000"/>
              </a:lnSpc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FI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CEB1BD4-423D-6780-E17F-A7B9649F81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6450" y="8115767"/>
            <a:ext cx="5047087" cy="1175771"/>
          </a:xfrm>
        </p:spPr>
        <p:txBody>
          <a:bodyPr/>
          <a:lstStyle>
            <a:lvl1pPr algn="ctr">
              <a:lnSpc>
                <a:spcPct val="110000"/>
              </a:lnSpc>
              <a:defRPr sz="1400" b="1" spc="20" baseline="0">
                <a:solidFill>
                  <a:schemeClr val="tx2"/>
                </a:solidFill>
                <a:latin typeface="+mn-lt"/>
              </a:defRPr>
            </a:lvl1pPr>
            <a:lvl2pPr algn="ctr">
              <a:lnSpc>
                <a:spcPct val="110000"/>
              </a:lnSpc>
              <a:defRPr>
                <a:solidFill>
                  <a:schemeClr val="tx2"/>
                </a:solidFill>
              </a:defRPr>
            </a:lvl2pPr>
            <a:lvl3pPr algn="ctr">
              <a:lnSpc>
                <a:spcPct val="110000"/>
              </a:lnSpc>
              <a:defRPr>
                <a:solidFill>
                  <a:schemeClr val="tx2"/>
                </a:solidFill>
              </a:defRPr>
            </a:lvl3pPr>
            <a:lvl4pPr algn="ctr">
              <a:lnSpc>
                <a:spcPct val="110000"/>
              </a:lnSpc>
              <a:defRPr>
                <a:solidFill>
                  <a:schemeClr val="tx2"/>
                </a:solidFill>
              </a:defRPr>
            </a:lvl4pPr>
            <a:lvl5pPr algn="ctr">
              <a:lnSpc>
                <a:spcPct val="110000"/>
              </a:lnSpc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FI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942E18C-508D-5F61-97B7-E9FA99B9E1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666069" y="9686096"/>
            <a:ext cx="2227533" cy="249012"/>
          </a:xfrm>
          <a:prstGeom prst="rect">
            <a:avLst/>
          </a:prstGeom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166EAC7D-6274-F771-F06B-6328C28FB2E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263650" y="2962573"/>
            <a:ext cx="5032375" cy="2377366"/>
          </a:xfrm>
          <a:prstGeom prst="roundRect">
            <a:avLst>
              <a:gd name="adj" fmla="val 8516"/>
            </a:avLst>
          </a:prstGeom>
          <a:solidFill>
            <a:schemeClr val="tx2"/>
          </a:solidFill>
        </p:spPr>
        <p:txBody>
          <a:bodyPr lIns="252000" tIns="252000" rIns="252000" bIns="252000" anchor="ctr" anchorCtr="0">
            <a:noAutofit/>
          </a:bodyPr>
          <a:lstStyle>
            <a:lvl1pPr algn="ctr">
              <a:defRPr sz="2400" b="1">
                <a:solidFill>
                  <a:srgbClr val="ADDBFF"/>
                </a:solidFill>
                <a:latin typeface="+mn-lt"/>
              </a:defRPr>
            </a:lvl1pPr>
            <a:lvl2pPr algn="ctr">
              <a:defRPr sz="2000">
                <a:solidFill>
                  <a:srgbClr val="ADDBFF"/>
                </a:solidFill>
              </a:defRPr>
            </a:lvl2pPr>
            <a:lvl3pPr algn="ctr">
              <a:defRPr sz="1600">
                <a:solidFill>
                  <a:srgbClr val="ADDBFF"/>
                </a:solidFill>
              </a:defRPr>
            </a:lvl3pPr>
            <a:lvl4pPr algn="ctr">
              <a:defRPr sz="1050">
                <a:solidFill>
                  <a:srgbClr val="ADDBFF"/>
                </a:solidFill>
              </a:defRPr>
            </a:lvl4pPr>
            <a:lvl5pPr algn="ctr">
              <a:defRPr sz="900">
                <a:solidFill>
                  <a:srgbClr val="ADDB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612500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7" userDrawn="1">
          <p15:clr>
            <a:srgbClr val="FBAE40"/>
          </p15:clr>
        </p15:guide>
        <p15:guide id="2" orient="horz" pos="3617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jupha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5CBB1FC-7FC7-A749-9121-19E8FCF4BD2E}"/>
              </a:ext>
            </a:extLst>
          </p:cNvPr>
          <p:cNvSpPr/>
          <p:nvPr userDrawn="1"/>
        </p:nvSpPr>
        <p:spPr>
          <a:xfrm>
            <a:off x="323850" y="304800"/>
            <a:ext cx="6911975" cy="10037218"/>
          </a:xfrm>
          <a:prstGeom prst="roundRect">
            <a:avLst>
              <a:gd name="adj" fmla="val 3713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8CBD2C1-389A-4836-2409-9F780425D4A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3852" y="304802"/>
            <a:ext cx="6915149" cy="10037216"/>
          </a:xfrm>
          <a:custGeom>
            <a:avLst/>
            <a:gdLst>
              <a:gd name="connsiteX0" fmla="*/ 3641949 w 6915149"/>
              <a:gd name="connsiteY0" fmla="*/ 9555893 h 10037216"/>
              <a:gd name="connsiteX1" fmla="*/ 3667794 w 6915149"/>
              <a:gd name="connsiteY1" fmla="*/ 9555893 h 10037216"/>
              <a:gd name="connsiteX2" fmla="*/ 3703369 w 6915149"/>
              <a:gd name="connsiteY2" fmla="*/ 9573002 h 10037216"/>
              <a:gd name="connsiteX3" fmla="*/ 3659581 w 6915149"/>
              <a:gd name="connsiteY3" fmla="*/ 9590724 h 10037216"/>
              <a:gd name="connsiteX4" fmla="*/ 3659591 w 6915149"/>
              <a:gd name="connsiteY4" fmla="*/ 9590724 h 10037216"/>
              <a:gd name="connsiteX5" fmla="*/ 3659561 w 6915149"/>
              <a:gd name="connsiteY5" fmla="*/ 9590744 h 10037216"/>
              <a:gd name="connsiteX6" fmla="*/ 3642853 w 6915149"/>
              <a:gd name="connsiteY6" fmla="*/ 9590744 h 10037216"/>
              <a:gd name="connsiteX7" fmla="*/ 3612148 w 6915149"/>
              <a:gd name="connsiteY7" fmla="*/ 9575623 h 10037216"/>
              <a:gd name="connsiteX8" fmla="*/ 3641949 w 6915149"/>
              <a:gd name="connsiteY8" fmla="*/ 9555893 h 10037216"/>
              <a:gd name="connsiteX9" fmla="*/ 4204134 w 6915149"/>
              <a:gd name="connsiteY9" fmla="*/ 9555883 h 10037216"/>
              <a:gd name="connsiteX10" fmla="*/ 4229979 w 6915149"/>
              <a:gd name="connsiteY10" fmla="*/ 9555883 h 10037216"/>
              <a:gd name="connsiteX11" fmla="*/ 4265554 w 6915149"/>
              <a:gd name="connsiteY11" fmla="*/ 9572992 h 10037216"/>
              <a:gd name="connsiteX12" fmla="*/ 4221776 w 6915149"/>
              <a:gd name="connsiteY12" fmla="*/ 9590714 h 10037216"/>
              <a:gd name="connsiteX13" fmla="*/ 4221746 w 6915149"/>
              <a:gd name="connsiteY13" fmla="*/ 9590734 h 10037216"/>
              <a:gd name="connsiteX14" fmla="*/ 4205038 w 6915149"/>
              <a:gd name="connsiteY14" fmla="*/ 9590734 h 10037216"/>
              <a:gd name="connsiteX15" fmla="*/ 4174363 w 6915149"/>
              <a:gd name="connsiteY15" fmla="*/ 9575613 h 10037216"/>
              <a:gd name="connsiteX16" fmla="*/ 4204134 w 6915149"/>
              <a:gd name="connsiteY16" fmla="*/ 9555883 h 10037216"/>
              <a:gd name="connsiteX17" fmla="*/ 2863536 w 6915149"/>
              <a:gd name="connsiteY17" fmla="*/ 9499534 h 10037216"/>
              <a:gd name="connsiteX18" fmla="*/ 2889511 w 6915149"/>
              <a:gd name="connsiteY18" fmla="*/ 9499534 h 10037216"/>
              <a:gd name="connsiteX19" fmla="*/ 2919945 w 6915149"/>
              <a:gd name="connsiteY19" fmla="*/ 9530309 h 10037216"/>
              <a:gd name="connsiteX20" fmla="*/ 2919945 w 6915149"/>
              <a:gd name="connsiteY20" fmla="*/ 9551445 h 10037216"/>
              <a:gd name="connsiteX21" fmla="*/ 2889511 w 6915149"/>
              <a:gd name="connsiteY21" fmla="*/ 9582210 h 10037216"/>
              <a:gd name="connsiteX22" fmla="*/ 2867562 w 6915149"/>
              <a:gd name="connsiteY22" fmla="*/ 9582210 h 10037216"/>
              <a:gd name="connsiteX23" fmla="*/ 2833132 w 6915149"/>
              <a:gd name="connsiteY23" fmla="*/ 9551445 h 10037216"/>
              <a:gd name="connsiteX24" fmla="*/ 2833132 w 6915149"/>
              <a:gd name="connsiteY24" fmla="*/ 9530309 h 10037216"/>
              <a:gd name="connsiteX25" fmla="*/ 2863536 w 6915149"/>
              <a:gd name="connsiteY25" fmla="*/ 9499534 h 10037216"/>
              <a:gd name="connsiteX26" fmla="*/ 2439815 w 6915149"/>
              <a:gd name="connsiteY26" fmla="*/ 9474573 h 10037216"/>
              <a:gd name="connsiteX27" fmla="*/ 2462096 w 6915149"/>
              <a:gd name="connsiteY27" fmla="*/ 9487485 h 10037216"/>
              <a:gd name="connsiteX28" fmla="*/ 2484346 w 6915149"/>
              <a:gd name="connsiteY28" fmla="*/ 9474573 h 10037216"/>
              <a:gd name="connsiteX29" fmla="*/ 2510352 w 6915149"/>
              <a:gd name="connsiteY29" fmla="*/ 9501221 h 10037216"/>
              <a:gd name="connsiteX30" fmla="*/ 2462096 w 6915149"/>
              <a:gd name="connsiteY30" fmla="*/ 9572832 h 10037216"/>
              <a:gd name="connsiteX31" fmla="*/ 2462086 w 6915149"/>
              <a:gd name="connsiteY31" fmla="*/ 9572832 h 10037216"/>
              <a:gd name="connsiteX32" fmla="*/ 2413820 w 6915149"/>
              <a:gd name="connsiteY32" fmla="*/ 9501221 h 10037216"/>
              <a:gd name="connsiteX33" fmla="*/ 2439815 w 6915149"/>
              <a:gd name="connsiteY33" fmla="*/ 9474573 h 10037216"/>
              <a:gd name="connsiteX34" fmla="*/ 4261307 w 6915149"/>
              <a:gd name="connsiteY34" fmla="*/ 9451659 h 10037216"/>
              <a:gd name="connsiteX35" fmla="*/ 4261276 w 6915149"/>
              <a:gd name="connsiteY35" fmla="*/ 9451689 h 10037216"/>
              <a:gd name="connsiteX36" fmla="*/ 4193421 w 6915149"/>
              <a:gd name="connsiteY36" fmla="*/ 9451689 h 10037216"/>
              <a:gd name="connsiteX37" fmla="*/ 4123487 w 6915149"/>
              <a:gd name="connsiteY37" fmla="*/ 9504654 h 10037216"/>
              <a:gd name="connsiteX38" fmla="*/ 4180056 w 6915149"/>
              <a:gd name="connsiteY38" fmla="*/ 9504654 h 10037216"/>
              <a:gd name="connsiteX39" fmla="*/ 4202558 w 6915149"/>
              <a:gd name="connsiteY39" fmla="*/ 9491149 h 10037216"/>
              <a:gd name="connsiteX40" fmla="*/ 4236897 w 6915149"/>
              <a:gd name="connsiteY40" fmla="*/ 9491149 h 10037216"/>
              <a:gd name="connsiteX41" fmla="*/ 4264289 w 6915149"/>
              <a:gd name="connsiteY41" fmla="*/ 9519063 h 10037216"/>
              <a:gd name="connsiteX42" fmla="*/ 4264289 w 6915149"/>
              <a:gd name="connsiteY42" fmla="*/ 9533873 h 10037216"/>
              <a:gd name="connsiteX43" fmla="*/ 4203482 w 6915149"/>
              <a:gd name="connsiteY43" fmla="*/ 9520398 h 10037216"/>
              <a:gd name="connsiteX44" fmla="*/ 4117703 w 6915149"/>
              <a:gd name="connsiteY44" fmla="*/ 9568765 h 10037216"/>
              <a:gd name="connsiteX45" fmla="*/ 4117703 w 6915149"/>
              <a:gd name="connsiteY45" fmla="*/ 9582551 h 10037216"/>
              <a:gd name="connsiteX46" fmla="*/ 4176110 w 6915149"/>
              <a:gd name="connsiteY46" fmla="*/ 9630245 h 10037216"/>
              <a:gd name="connsiteX47" fmla="*/ 4215932 w 6915149"/>
              <a:gd name="connsiteY47" fmla="*/ 9630245 h 10037216"/>
              <a:gd name="connsiteX48" fmla="*/ 4267311 w 6915149"/>
              <a:gd name="connsiteY48" fmla="*/ 9608547 h 10037216"/>
              <a:gd name="connsiteX49" fmla="*/ 4267311 w 6915149"/>
              <a:gd name="connsiteY49" fmla="*/ 9627574 h 10037216"/>
              <a:gd name="connsiteX50" fmla="*/ 4322706 w 6915149"/>
              <a:gd name="connsiteY50" fmla="*/ 9627574 h 10037216"/>
              <a:gd name="connsiteX51" fmla="*/ 4322706 w 6915149"/>
              <a:gd name="connsiteY51" fmla="*/ 9517396 h 10037216"/>
              <a:gd name="connsiteX52" fmla="*/ 4261307 w 6915149"/>
              <a:gd name="connsiteY52" fmla="*/ 9451669 h 10037216"/>
              <a:gd name="connsiteX53" fmla="*/ 3699202 w 6915149"/>
              <a:gd name="connsiteY53" fmla="*/ 9451659 h 10037216"/>
              <a:gd name="connsiteX54" fmla="*/ 3699112 w 6915149"/>
              <a:gd name="connsiteY54" fmla="*/ 9451689 h 10037216"/>
              <a:gd name="connsiteX55" fmla="*/ 3631256 w 6915149"/>
              <a:gd name="connsiteY55" fmla="*/ 9451689 h 10037216"/>
              <a:gd name="connsiteX56" fmla="*/ 3561332 w 6915149"/>
              <a:gd name="connsiteY56" fmla="*/ 9504654 h 10037216"/>
              <a:gd name="connsiteX57" fmla="*/ 3617871 w 6915149"/>
              <a:gd name="connsiteY57" fmla="*/ 9504654 h 10037216"/>
              <a:gd name="connsiteX58" fmla="*/ 3640373 w 6915149"/>
              <a:gd name="connsiteY58" fmla="*/ 9491149 h 10037216"/>
              <a:gd name="connsiteX59" fmla="*/ 3674732 w 6915149"/>
              <a:gd name="connsiteY59" fmla="*/ 9491149 h 10037216"/>
              <a:gd name="connsiteX60" fmla="*/ 3702094 w 6915149"/>
              <a:gd name="connsiteY60" fmla="*/ 9513500 h 10037216"/>
              <a:gd name="connsiteX61" fmla="*/ 3702094 w 6915149"/>
              <a:gd name="connsiteY61" fmla="*/ 9533873 h 10037216"/>
              <a:gd name="connsiteX62" fmla="*/ 3641287 w 6915149"/>
              <a:gd name="connsiteY62" fmla="*/ 9520388 h 10037216"/>
              <a:gd name="connsiteX63" fmla="*/ 3555518 w 6915149"/>
              <a:gd name="connsiteY63" fmla="*/ 9568765 h 10037216"/>
              <a:gd name="connsiteX64" fmla="*/ 3555518 w 6915149"/>
              <a:gd name="connsiteY64" fmla="*/ 9582551 h 10037216"/>
              <a:gd name="connsiteX65" fmla="*/ 3613905 w 6915149"/>
              <a:gd name="connsiteY65" fmla="*/ 9630245 h 10037216"/>
              <a:gd name="connsiteX66" fmla="*/ 3653747 w 6915149"/>
              <a:gd name="connsiteY66" fmla="*/ 9630245 h 10037216"/>
              <a:gd name="connsiteX67" fmla="*/ 3705126 w 6915149"/>
              <a:gd name="connsiteY67" fmla="*/ 9608547 h 10037216"/>
              <a:gd name="connsiteX68" fmla="*/ 3705126 w 6915149"/>
              <a:gd name="connsiteY68" fmla="*/ 9627574 h 10037216"/>
              <a:gd name="connsiteX69" fmla="*/ 3760521 w 6915149"/>
              <a:gd name="connsiteY69" fmla="*/ 9627574 h 10037216"/>
              <a:gd name="connsiteX70" fmla="*/ 3760521 w 6915149"/>
              <a:gd name="connsiteY70" fmla="*/ 9511844 h 10037216"/>
              <a:gd name="connsiteX71" fmla="*/ 3699192 w 6915149"/>
              <a:gd name="connsiteY71" fmla="*/ 9451679 h 10037216"/>
              <a:gd name="connsiteX72" fmla="*/ 3963295 w 6915149"/>
              <a:gd name="connsiteY72" fmla="*/ 9451649 h 10037216"/>
              <a:gd name="connsiteX73" fmla="*/ 3892156 w 6915149"/>
              <a:gd name="connsiteY73" fmla="*/ 9499654 h 10037216"/>
              <a:gd name="connsiteX74" fmla="*/ 3962773 w 6915149"/>
              <a:gd name="connsiteY74" fmla="*/ 9564427 h 10037216"/>
              <a:gd name="connsiteX75" fmla="*/ 4007174 w 6915149"/>
              <a:gd name="connsiteY75" fmla="*/ 9564427 h 10037216"/>
              <a:gd name="connsiteX76" fmla="*/ 4032456 w 6915149"/>
              <a:gd name="connsiteY76" fmla="*/ 9578223 h 10037216"/>
              <a:gd name="connsiteX77" fmla="*/ 3997836 w 6915149"/>
              <a:gd name="connsiteY77" fmla="*/ 9590694 h 10037216"/>
              <a:gd name="connsiteX78" fmla="*/ 3987273 w 6915149"/>
              <a:gd name="connsiteY78" fmla="*/ 9590694 h 10037216"/>
              <a:gd name="connsiteX79" fmla="*/ 3951076 w 6915149"/>
              <a:gd name="connsiteY79" fmla="*/ 9575271 h 10037216"/>
              <a:gd name="connsiteX80" fmla="*/ 3890881 w 6915149"/>
              <a:gd name="connsiteY80" fmla="*/ 9575271 h 10037216"/>
              <a:gd name="connsiteX81" fmla="*/ 3964460 w 6915149"/>
              <a:gd name="connsiteY81" fmla="*/ 9630165 h 10037216"/>
              <a:gd name="connsiteX82" fmla="*/ 4009513 w 6915149"/>
              <a:gd name="connsiteY82" fmla="*/ 9630165 h 10037216"/>
              <a:gd name="connsiteX83" fmla="*/ 4092520 w 6915149"/>
              <a:gd name="connsiteY83" fmla="*/ 9574257 h 10037216"/>
              <a:gd name="connsiteX84" fmla="*/ 4017465 w 6915149"/>
              <a:gd name="connsiteY84" fmla="*/ 9519003 h 10037216"/>
              <a:gd name="connsiteX85" fmla="*/ 4017435 w 6915149"/>
              <a:gd name="connsiteY85" fmla="*/ 9519013 h 10037216"/>
              <a:gd name="connsiteX86" fmla="*/ 3987253 w 6915149"/>
              <a:gd name="connsiteY86" fmla="*/ 9519013 h 10037216"/>
              <a:gd name="connsiteX87" fmla="*/ 3952270 w 6915149"/>
              <a:gd name="connsiteY87" fmla="*/ 9503590 h 10037216"/>
              <a:gd name="connsiteX88" fmla="*/ 3992434 w 6915149"/>
              <a:gd name="connsiteY88" fmla="*/ 9491109 h 10037216"/>
              <a:gd name="connsiteX89" fmla="*/ 4025669 w 6915149"/>
              <a:gd name="connsiteY89" fmla="*/ 9502626 h 10037216"/>
              <a:gd name="connsiteX90" fmla="*/ 4084076 w 6915149"/>
              <a:gd name="connsiteY90" fmla="*/ 9502626 h 10037216"/>
              <a:gd name="connsiteX91" fmla="*/ 3993759 w 6915149"/>
              <a:gd name="connsiteY91" fmla="*/ 9451649 h 10037216"/>
              <a:gd name="connsiteX92" fmla="*/ 2840613 w 6915149"/>
              <a:gd name="connsiteY92" fmla="*/ 9451609 h 10037216"/>
              <a:gd name="connsiteX93" fmla="*/ 2776472 w 6915149"/>
              <a:gd name="connsiteY93" fmla="*/ 9518069 h 10037216"/>
              <a:gd name="connsiteX94" fmla="*/ 2776472 w 6915149"/>
              <a:gd name="connsiteY94" fmla="*/ 9563715 h 10037216"/>
              <a:gd name="connsiteX95" fmla="*/ 2840613 w 6915149"/>
              <a:gd name="connsiteY95" fmla="*/ 9630145 h 10037216"/>
              <a:gd name="connsiteX96" fmla="*/ 2912445 w 6915149"/>
              <a:gd name="connsiteY96" fmla="*/ 9630145 h 10037216"/>
              <a:gd name="connsiteX97" fmla="*/ 2976625 w 6915149"/>
              <a:gd name="connsiteY97" fmla="*/ 9563715 h 10037216"/>
              <a:gd name="connsiteX98" fmla="*/ 2976625 w 6915149"/>
              <a:gd name="connsiteY98" fmla="*/ 9518129 h 10037216"/>
              <a:gd name="connsiteX99" fmla="*/ 2912404 w 6915149"/>
              <a:gd name="connsiteY99" fmla="*/ 9451669 h 10037216"/>
              <a:gd name="connsiteX100" fmla="*/ 2912414 w 6915149"/>
              <a:gd name="connsiteY100" fmla="*/ 9451669 h 10037216"/>
              <a:gd name="connsiteX101" fmla="*/ 2912435 w 6915149"/>
              <a:gd name="connsiteY101" fmla="*/ 9451609 h 10037216"/>
              <a:gd name="connsiteX102" fmla="*/ 4359766 w 6915149"/>
              <a:gd name="connsiteY102" fmla="*/ 9451107 h 10037216"/>
              <a:gd name="connsiteX103" fmla="*/ 4359766 w 6915149"/>
              <a:gd name="connsiteY103" fmla="*/ 9627574 h 10037216"/>
              <a:gd name="connsiteX104" fmla="*/ 4418123 w 6915149"/>
              <a:gd name="connsiteY104" fmla="*/ 9627574 h 10037216"/>
              <a:gd name="connsiteX105" fmla="*/ 4418123 w 6915149"/>
              <a:gd name="connsiteY105" fmla="*/ 9537488 h 10037216"/>
              <a:gd name="connsiteX106" fmla="*/ 4457995 w 6915149"/>
              <a:gd name="connsiteY106" fmla="*/ 9500909 h 10037216"/>
              <a:gd name="connsiteX107" fmla="*/ 4471360 w 6915149"/>
              <a:gd name="connsiteY107" fmla="*/ 9500909 h 10037216"/>
              <a:gd name="connsiteX108" fmla="*/ 4509073 w 6915149"/>
              <a:gd name="connsiteY108" fmla="*/ 9525600 h 10037216"/>
              <a:gd name="connsiteX109" fmla="*/ 4509073 w 6915149"/>
              <a:gd name="connsiteY109" fmla="*/ 9627534 h 10037216"/>
              <a:gd name="connsiteX110" fmla="*/ 4567490 w 6915149"/>
              <a:gd name="connsiteY110" fmla="*/ 9627534 h 10037216"/>
              <a:gd name="connsiteX111" fmla="*/ 4567490 w 6915149"/>
              <a:gd name="connsiteY111" fmla="*/ 9525660 h 10037216"/>
              <a:gd name="connsiteX112" fmla="*/ 4480818 w 6915149"/>
              <a:gd name="connsiteY112" fmla="*/ 9451659 h 10037216"/>
              <a:gd name="connsiteX113" fmla="*/ 4480808 w 6915149"/>
              <a:gd name="connsiteY113" fmla="*/ 9451659 h 10037216"/>
              <a:gd name="connsiteX114" fmla="*/ 4480778 w 6915149"/>
              <a:gd name="connsiteY114" fmla="*/ 9451689 h 10037216"/>
              <a:gd name="connsiteX115" fmla="*/ 4418726 w 6915149"/>
              <a:gd name="connsiteY115" fmla="*/ 9481280 h 10037216"/>
              <a:gd name="connsiteX116" fmla="*/ 4418113 w 6915149"/>
              <a:gd name="connsiteY116" fmla="*/ 9481280 h 10037216"/>
              <a:gd name="connsiteX117" fmla="*/ 4418113 w 6915149"/>
              <a:gd name="connsiteY117" fmla="*/ 9451107 h 10037216"/>
              <a:gd name="connsiteX118" fmla="*/ 2469607 w 6915149"/>
              <a:gd name="connsiteY118" fmla="*/ 9407340 h 10037216"/>
              <a:gd name="connsiteX119" fmla="*/ 2476997 w 6915149"/>
              <a:gd name="connsiteY119" fmla="*/ 9441177 h 10037216"/>
              <a:gd name="connsiteX120" fmla="*/ 2469315 w 6915149"/>
              <a:gd name="connsiteY120" fmla="*/ 9462855 h 10037216"/>
              <a:gd name="connsiteX121" fmla="*/ 2456333 w 6915149"/>
              <a:gd name="connsiteY121" fmla="*/ 9463869 h 10037216"/>
              <a:gd name="connsiteX122" fmla="*/ 2450419 w 6915149"/>
              <a:gd name="connsiteY122" fmla="*/ 9431126 h 10037216"/>
              <a:gd name="connsiteX123" fmla="*/ 2450429 w 6915149"/>
              <a:gd name="connsiteY123" fmla="*/ 9431116 h 10037216"/>
              <a:gd name="connsiteX124" fmla="*/ 2458743 w 6915149"/>
              <a:gd name="connsiteY124" fmla="*/ 9450555 h 10037216"/>
              <a:gd name="connsiteX125" fmla="*/ 2469607 w 6915149"/>
              <a:gd name="connsiteY125" fmla="*/ 9407340 h 10037216"/>
              <a:gd name="connsiteX126" fmla="*/ 2413409 w 6915149"/>
              <a:gd name="connsiteY126" fmla="*/ 9385270 h 10037216"/>
              <a:gd name="connsiteX127" fmla="*/ 2413409 w 6915149"/>
              <a:gd name="connsiteY127" fmla="*/ 9455967 h 10037216"/>
              <a:gd name="connsiteX128" fmla="*/ 2344468 w 6915149"/>
              <a:gd name="connsiteY128" fmla="*/ 9455967 h 10037216"/>
              <a:gd name="connsiteX129" fmla="*/ 2344468 w 6915149"/>
              <a:gd name="connsiteY129" fmla="*/ 9555743 h 10037216"/>
              <a:gd name="connsiteX130" fmla="*/ 2413409 w 6915149"/>
              <a:gd name="connsiteY130" fmla="*/ 9555743 h 10037216"/>
              <a:gd name="connsiteX131" fmla="*/ 2413409 w 6915149"/>
              <a:gd name="connsiteY131" fmla="*/ 9626420 h 10037216"/>
              <a:gd name="connsiteX132" fmla="*/ 2510745 w 6915149"/>
              <a:gd name="connsiteY132" fmla="*/ 9626420 h 10037216"/>
              <a:gd name="connsiteX133" fmla="*/ 2510745 w 6915149"/>
              <a:gd name="connsiteY133" fmla="*/ 9555743 h 10037216"/>
              <a:gd name="connsiteX134" fmla="*/ 2579734 w 6915149"/>
              <a:gd name="connsiteY134" fmla="*/ 9555743 h 10037216"/>
              <a:gd name="connsiteX135" fmla="*/ 2579734 w 6915149"/>
              <a:gd name="connsiteY135" fmla="*/ 9455967 h 10037216"/>
              <a:gd name="connsiteX136" fmla="*/ 2510745 w 6915149"/>
              <a:gd name="connsiteY136" fmla="*/ 9455967 h 10037216"/>
              <a:gd name="connsiteX137" fmla="*/ 2510745 w 6915149"/>
              <a:gd name="connsiteY137" fmla="*/ 9385270 h 10037216"/>
              <a:gd name="connsiteX138" fmla="*/ 3798907 w 6915149"/>
              <a:gd name="connsiteY138" fmla="*/ 9383964 h 10037216"/>
              <a:gd name="connsiteX139" fmla="*/ 3798907 w 6915149"/>
              <a:gd name="connsiteY139" fmla="*/ 9627574 h 10037216"/>
              <a:gd name="connsiteX140" fmla="*/ 3857264 w 6915149"/>
              <a:gd name="connsiteY140" fmla="*/ 9627574 h 10037216"/>
              <a:gd name="connsiteX141" fmla="*/ 3857264 w 6915149"/>
              <a:gd name="connsiteY141" fmla="*/ 9383964 h 10037216"/>
              <a:gd name="connsiteX142" fmla="*/ 3007222 w 6915149"/>
              <a:gd name="connsiteY142" fmla="*/ 9383964 h 10037216"/>
              <a:gd name="connsiteX143" fmla="*/ 3007222 w 6915149"/>
              <a:gd name="connsiteY143" fmla="*/ 9627534 h 10037216"/>
              <a:gd name="connsiteX144" fmla="*/ 3065598 w 6915149"/>
              <a:gd name="connsiteY144" fmla="*/ 9627534 h 10037216"/>
              <a:gd name="connsiteX145" fmla="*/ 3065598 w 6915149"/>
              <a:gd name="connsiteY145" fmla="*/ 9383964 h 10037216"/>
              <a:gd name="connsiteX146" fmla="*/ 3318384 w 6915149"/>
              <a:gd name="connsiteY146" fmla="*/ 9383954 h 10037216"/>
              <a:gd name="connsiteX147" fmla="*/ 3318384 w 6915149"/>
              <a:gd name="connsiteY147" fmla="*/ 9627564 h 10037216"/>
              <a:gd name="connsiteX148" fmla="*/ 3376752 w 6915149"/>
              <a:gd name="connsiteY148" fmla="*/ 9627564 h 10037216"/>
              <a:gd name="connsiteX149" fmla="*/ 3376752 w 6915149"/>
              <a:gd name="connsiteY149" fmla="*/ 9537478 h 10037216"/>
              <a:gd name="connsiteX150" fmla="*/ 3416594 w 6915149"/>
              <a:gd name="connsiteY150" fmla="*/ 9500899 h 10037216"/>
              <a:gd name="connsiteX151" fmla="*/ 3429968 w 6915149"/>
              <a:gd name="connsiteY151" fmla="*/ 9500899 h 10037216"/>
              <a:gd name="connsiteX152" fmla="*/ 3467630 w 6915149"/>
              <a:gd name="connsiteY152" fmla="*/ 9525590 h 10037216"/>
              <a:gd name="connsiteX153" fmla="*/ 3467630 w 6915149"/>
              <a:gd name="connsiteY153" fmla="*/ 9627524 h 10037216"/>
              <a:gd name="connsiteX154" fmla="*/ 3526008 w 6915149"/>
              <a:gd name="connsiteY154" fmla="*/ 9627524 h 10037216"/>
              <a:gd name="connsiteX155" fmla="*/ 3526008 w 6915149"/>
              <a:gd name="connsiteY155" fmla="*/ 9525650 h 10037216"/>
              <a:gd name="connsiteX156" fmla="*/ 3439367 w 6915149"/>
              <a:gd name="connsiteY156" fmla="*/ 9451649 h 10037216"/>
              <a:gd name="connsiteX157" fmla="*/ 3439378 w 6915149"/>
              <a:gd name="connsiteY157" fmla="*/ 9451659 h 10037216"/>
              <a:gd name="connsiteX158" fmla="*/ 3377365 w 6915149"/>
              <a:gd name="connsiteY158" fmla="*/ 9481249 h 10037216"/>
              <a:gd name="connsiteX159" fmla="*/ 3376752 w 6915149"/>
              <a:gd name="connsiteY159" fmla="*/ 9481249 h 10037216"/>
              <a:gd name="connsiteX160" fmla="*/ 3376752 w 6915149"/>
              <a:gd name="connsiteY160" fmla="*/ 9383954 h 10037216"/>
              <a:gd name="connsiteX161" fmla="*/ 3103924 w 6915149"/>
              <a:gd name="connsiteY161" fmla="*/ 9383954 h 10037216"/>
              <a:gd name="connsiteX162" fmla="*/ 3103924 w 6915149"/>
              <a:gd name="connsiteY162" fmla="*/ 9627574 h 10037216"/>
              <a:gd name="connsiteX163" fmla="*/ 3162281 w 6915149"/>
              <a:gd name="connsiteY163" fmla="*/ 9627574 h 10037216"/>
              <a:gd name="connsiteX164" fmla="*/ 3162281 w 6915149"/>
              <a:gd name="connsiteY164" fmla="*/ 9560471 h 10037216"/>
              <a:gd name="connsiteX165" fmla="*/ 3163185 w 6915149"/>
              <a:gd name="connsiteY165" fmla="*/ 9560471 h 10037216"/>
              <a:gd name="connsiteX166" fmla="*/ 3225507 w 6915149"/>
              <a:gd name="connsiteY166" fmla="*/ 9627584 h 10037216"/>
              <a:gd name="connsiteX167" fmla="*/ 3300012 w 6915149"/>
              <a:gd name="connsiteY167" fmla="*/ 9627584 h 10037216"/>
              <a:gd name="connsiteX168" fmla="*/ 3212766 w 6915149"/>
              <a:gd name="connsiteY168" fmla="*/ 9538462 h 10037216"/>
              <a:gd name="connsiteX169" fmla="*/ 3296907 w 6915149"/>
              <a:gd name="connsiteY169" fmla="*/ 9453125 h 10037216"/>
              <a:gd name="connsiteX170" fmla="*/ 3220256 w 6915149"/>
              <a:gd name="connsiteY170" fmla="*/ 9453125 h 10037216"/>
              <a:gd name="connsiteX171" fmla="*/ 3162592 w 6915149"/>
              <a:gd name="connsiteY171" fmla="*/ 9515057 h 10037216"/>
              <a:gd name="connsiteX172" fmla="*/ 3162281 w 6915149"/>
              <a:gd name="connsiteY172" fmla="*/ 9515057 h 10037216"/>
              <a:gd name="connsiteX173" fmla="*/ 3162281 w 6915149"/>
              <a:gd name="connsiteY173" fmla="*/ 9383954 h 10037216"/>
              <a:gd name="connsiteX174" fmla="*/ 3677323 w 6915149"/>
              <a:gd name="connsiteY174" fmla="*/ 9383141 h 10037216"/>
              <a:gd name="connsiteX175" fmla="*/ 3670495 w 6915149"/>
              <a:gd name="connsiteY175" fmla="*/ 9390149 h 10037216"/>
              <a:gd name="connsiteX176" fmla="*/ 3670495 w 6915149"/>
              <a:gd name="connsiteY176" fmla="*/ 9423545 h 10037216"/>
              <a:gd name="connsiteX177" fmla="*/ 3670485 w 6915149"/>
              <a:gd name="connsiteY177" fmla="*/ 9423545 h 10037216"/>
              <a:gd name="connsiteX178" fmla="*/ 3677102 w 6915149"/>
              <a:gd name="connsiteY178" fmla="*/ 9430915 h 10037216"/>
              <a:gd name="connsiteX179" fmla="*/ 3677333 w 6915149"/>
              <a:gd name="connsiteY179" fmla="*/ 9430915 h 10037216"/>
              <a:gd name="connsiteX180" fmla="*/ 3677313 w 6915149"/>
              <a:gd name="connsiteY180" fmla="*/ 9430945 h 10037216"/>
              <a:gd name="connsiteX181" fmla="*/ 3709162 w 6915149"/>
              <a:gd name="connsiteY181" fmla="*/ 9430945 h 10037216"/>
              <a:gd name="connsiteX182" fmla="*/ 3716090 w 6915149"/>
              <a:gd name="connsiteY182" fmla="*/ 9423987 h 10037216"/>
              <a:gd name="connsiteX183" fmla="*/ 3716090 w 6915149"/>
              <a:gd name="connsiteY183" fmla="*/ 9390451 h 10037216"/>
              <a:gd name="connsiteX184" fmla="*/ 3709423 w 6915149"/>
              <a:gd name="connsiteY184" fmla="*/ 9383141 h 10037216"/>
              <a:gd name="connsiteX185" fmla="*/ 3608584 w 6915149"/>
              <a:gd name="connsiteY185" fmla="*/ 9383141 h 10037216"/>
              <a:gd name="connsiteX186" fmla="*/ 3601746 w 6915149"/>
              <a:gd name="connsiteY186" fmla="*/ 9390159 h 10037216"/>
              <a:gd name="connsiteX187" fmla="*/ 3601746 w 6915149"/>
              <a:gd name="connsiteY187" fmla="*/ 9423545 h 10037216"/>
              <a:gd name="connsiteX188" fmla="*/ 3608363 w 6915149"/>
              <a:gd name="connsiteY188" fmla="*/ 9430915 h 10037216"/>
              <a:gd name="connsiteX189" fmla="*/ 3608614 w 6915149"/>
              <a:gd name="connsiteY189" fmla="*/ 9430915 h 10037216"/>
              <a:gd name="connsiteX190" fmla="*/ 3608594 w 6915149"/>
              <a:gd name="connsiteY190" fmla="*/ 9430945 h 10037216"/>
              <a:gd name="connsiteX191" fmla="*/ 3640443 w 6915149"/>
              <a:gd name="connsiteY191" fmla="*/ 9430945 h 10037216"/>
              <a:gd name="connsiteX192" fmla="*/ 3647231 w 6915149"/>
              <a:gd name="connsiteY192" fmla="*/ 9423957 h 10037216"/>
              <a:gd name="connsiteX193" fmla="*/ 3647231 w 6915149"/>
              <a:gd name="connsiteY193" fmla="*/ 9390451 h 10037216"/>
              <a:gd name="connsiteX194" fmla="*/ 3640574 w 6915149"/>
              <a:gd name="connsiteY194" fmla="*/ 9383141 h 10037216"/>
              <a:gd name="connsiteX195" fmla="*/ 2727966 w 6915149"/>
              <a:gd name="connsiteY195" fmla="*/ 9381294 h 10037216"/>
              <a:gd name="connsiteX196" fmla="*/ 2656527 w 6915149"/>
              <a:gd name="connsiteY196" fmla="*/ 9447011 h 10037216"/>
              <a:gd name="connsiteX197" fmla="*/ 2656516 w 6915149"/>
              <a:gd name="connsiteY197" fmla="*/ 9447011 h 10037216"/>
              <a:gd name="connsiteX198" fmla="*/ 2656516 w 6915149"/>
              <a:gd name="connsiteY198" fmla="*/ 9459873 h 10037216"/>
              <a:gd name="connsiteX199" fmla="*/ 2629757 w 6915149"/>
              <a:gd name="connsiteY199" fmla="*/ 9459873 h 10037216"/>
              <a:gd name="connsiteX200" fmla="*/ 2629757 w 6915149"/>
              <a:gd name="connsiteY200" fmla="*/ 9503280 h 10037216"/>
              <a:gd name="connsiteX201" fmla="*/ 2656445 w 6915149"/>
              <a:gd name="connsiteY201" fmla="*/ 9503280 h 10037216"/>
              <a:gd name="connsiteX202" fmla="*/ 2656445 w 6915149"/>
              <a:gd name="connsiteY202" fmla="*/ 9627595 h 10037216"/>
              <a:gd name="connsiteX203" fmla="*/ 2714813 w 6915149"/>
              <a:gd name="connsiteY203" fmla="*/ 9627595 h 10037216"/>
              <a:gd name="connsiteX204" fmla="*/ 2714813 w 6915149"/>
              <a:gd name="connsiteY204" fmla="*/ 9503280 h 10037216"/>
              <a:gd name="connsiteX205" fmla="*/ 2746672 w 6915149"/>
              <a:gd name="connsiteY205" fmla="*/ 9503280 h 10037216"/>
              <a:gd name="connsiteX206" fmla="*/ 2760749 w 6915149"/>
              <a:gd name="connsiteY206" fmla="*/ 9459873 h 10037216"/>
              <a:gd name="connsiteX207" fmla="*/ 2714834 w 6915149"/>
              <a:gd name="connsiteY207" fmla="*/ 9459873 h 10037216"/>
              <a:gd name="connsiteX208" fmla="*/ 2714834 w 6915149"/>
              <a:gd name="connsiteY208" fmla="*/ 9451971 h 10037216"/>
              <a:gd name="connsiteX209" fmla="*/ 2714893 w 6915149"/>
              <a:gd name="connsiteY209" fmla="*/ 9451891 h 10037216"/>
              <a:gd name="connsiteX210" fmla="*/ 2743780 w 6915149"/>
              <a:gd name="connsiteY210" fmla="*/ 9424640 h 10037216"/>
              <a:gd name="connsiteX211" fmla="*/ 2767478 w 6915149"/>
              <a:gd name="connsiteY211" fmla="*/ 9425614 h 10037216"/>
              <a:gd name="connsiteX212" fmla="*/ 2767478 w 6915149"/>
              <a:gd name="connsiteY212" fmla="*/ 9382951 h 10037216"/>
              <a:gd name="connsiteX213" fmla="*/ 2727966 w 6915149"/>
              <a:gd name="connsiteY213" fmla="*/ 9381294 h 10037216"/>
              <a:gd name="connsiteX214" fmla="*/ 228615 w 6915149"/>
              <a:gd name="connsiteY214" fmla="*/ 0 h 10037216"/>
              <a:gd name="connsiteX215" fmla="*/ 6686534 w 6915149"/>
              <a:gd name="connsiteY215" fmla="*/ 0 h 10037216"/>
              <a:gd name="connsiteX216" fmla="*/ 6915149 w 6915149"/>
              <a:gd name="connsiteY216" fmla="*/ 228615 h 10037216"/>
              <a:gd name="connsiteX217" fmla="*/ 6915149 w 6915149"/>
              <a:gd name="connsiteY217" fmla="*/ 9808601 h 10037216"/>
              <a:gd name="connsiteX218" fmla="*/ 6686534 w 6915149"/>
              <a:gd name="connsiteY218" fmla="*/ 10037216 h 10037216"/>
              <a:gd name="connsiteX219" fmla="*/ 228615 w 6915149"/>
              <a:gd name="connsiteY219" fmla="*/ 10037216 h 10037216"/>
              <a:gd name="connsiteX220" fmla="*/ 0 w 6915149"/>
              <a:gd name="connsiteY220" fmla="*/ 9808601 h 10037216"/>
              <a:gd name="connsiteX221" fmla="*/ 0 w 6915149"/>
              <a:gd name="connsiteY221" fmla="*/ 228615 h 10037216"/>
              <a:gd name="connsiteX222" fmla="*/ 228615 w 6915149"/>
              <a:gd name="connsiteY222" fmla="*/ 0 h 1003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</a:cxnLst>
            <a:rect l="l" t="t" r="r" b="b"/>
            <a:pathLst>
              <a:path w="6915149" h="10037216">
                <a:moveTo>
                  <a:pt x="3641949" y="9555893"/>
                </a:moveTo>
                <a:lnTo>
                  <a:pt x="3667794" y="9555893"/>
                </a:lnTo>
                <a:cubicBezTo>
                  <a:pt x="3700035" y="9555893"/>
                  <a:pt x="3703369" y="9560491"/>
                  <a:pt x="3703369" y="9573002"/>
                </a:cubicBezTo>
                <a:cubicBezTo>
                  <a:pt x="3703339" y="9584168"/>
                  <a:pt x="3699744" y="9590724"/>
                  <a:pt x="3659581" y="9590724"/>
                </a:cubicBezTo>
                <a:lnTo>
                  <a:pt x="3659591" y="9590724"/>
                </a:lnTo>
                <a:lnTo>
                  <a:pt x="3659561" y="9590744"/>
                </a:lnTo>
                <a:lnTo>
                  <a:pt x="3642853" y="9590744"/>
                </a:lnTo>
                <a:cubicBezTo>
                  <a:pt x="3620040" y="9590744"/>
                  <a:pt x="3612148" y="9586517"/>
                  <a:pt x="3612148" y="9575623"/>
                </a:cubicBezTo>
                <a:cubicBezTo>
                  <a:pt x="3612148" y="9561807"/>
                  <a:pt x="3617299" y="9555893"/>
                  <a:pt x="3641949" y="9555893"/>
                </a:cubicBezTo>
                <a:close/>
                <a:moveTo>
                  <a:pt x="4204134" y="9555883"/>
                </a:moveTo>
                <a:lnTo>
                  <a:pt x="4229979" y="9555883"/>
                </a:lnTo>
                <a:cubicBezTo>
                  <a:pt x="4262200" y="9555883"/>
                  <a:pt x="4265554" y="9560481"/>
                  <a:pt x="4265554" y="9572992"/>
                </a:cubicBezTo>
                <a:cubicBezTo>
                  <a:pt x="4265614" y="9584157"/>
                  <a:pt x="4261959" y="9590714"/>
                  <a:pt x="4221776" y="9590714"/>
                </a:cubicBezTo>
                <a:lnTo>
                  <a:pt x="4221746" y="9590734"/>
                </a:lnTo>
                <a:lnTo>
                  <a:pt x="4205038" y="9590734"/>
                </a:lnTo>
                <a:cubicBezTo>
                  <a:pt x="4182245" y="9590734"/>
                  <a:pt x="4174363" y="9586507"/>
                  <a:pt x="4174363" y="9575613"/>
                </a:cubicBezTo>
                <a:cubicBezTo>
                  <a:pt x="4174363" y="9561797"/>
                  <a:pt x="4179504" y="9555883"/>
                  <a:pt x="4204134" y="9555883"/>
                </a:cubicBezTo>
                <a:close/>
                <a:moveTo>
                  <a:pt x="2863536" y="9499534"/>
                </a:moveTo>
                <a:lnTo>
                  <a:pt x="2889511" y="9499534"/>
                </a:lnTo>
                <a:cubicBezTo>
                  <a:pt x="2903649" y="9499534"/>
                  <a:pt x="2919945" y="9504695"/>
                  <a:pt x="2919945" y="9530309"/>
                </a:cubicBezTo>
                <a:lnTo>
                  <a:pt x="2919945" y="9551445"/>
                </a:lnTo>
                <a:cubicBezTo>
                  <a:pt x="2919945" y="9577029"/>
                  <a:pt x="2903659" y="9582210"/>
                  <a:pt x="2889511" y="9582210"/>
                </a:cubicBezTo>
                <a:lnTo>
                  <a:pt x="2867562" y="9582210"/>
                </a:lnTo>
                <a:cubicBezTo>
                  <a:pt x="2842691" y="9582210"/>
                  <a:pt x="2833132" y="9577019"/>
                  <a:pt x="2833132" y="9551445"/>
                </a:cubicBezTo>
                <a:lnTo>
                  <a:pt x="2833132" y="9530309"/>
                </a:lnTo>
                <a:cubicBezTo>
                  <a:pt x="2833132" y="9504695"/>
                  <a:pt x="2849408" y="9499534"/>
                  <a:pt x="2863536" y="9499534"/>
                </a:cubicBezTo>
                <a:close/>
                <a:moveTo>
                  <a:pt x="2439815" y="9474573"/>
                </a:moveTo>
                <a:cubicBezTo>
                  <a:pt x="2449264" y="9474573"/>
                  <a:pt x="2457548" y="9479764"/>
                  <a:pt x="2462096" y="9487485"/>
                </a:cubicBezTo>
                <a:cubicBezTo>
                  <a:pt x="2466655" y="9479764"/>
                  <a:pt x="2474898" y="9474573"/>
                  <a:pt x="2484346" y="9474573"/>
                </a:cubicBezTo>
                <a:cubicBezTo>
                  <a:pt x="2498745" y="9474573"/>
                  <a:pt x="2510352" y="9486521"/>
                  <a:pt x="2510352" y="9501221"/>
                </a:cubicBezTo>
                <a:cubicBezTo>
                  <a:pt x="2510352" y="9530400"/>
                  <a:pt x="2462096" y="9572832"/>
                  <a:pt x="2462096" y="9572832"/>
                </a:cubicBezTo>
                <a:lnTo>
                  <a:pt x="2462086" y="9572832"/>
                </a:lnTo>
                <a:cubicBezTo>
                  <a:pt x="2462086" y="9572832"/>
                  <a:pt x="2413820" y="9530400"/>
                  <a:pt x="2413820" y="9501221"/>
                </a:cubicBezTo>
                <a:cubicBezTo>
                  <a:pt x="2413820" y="9486532"/>
                  <a:pt x="2425437" y="9474573"/>
                  <a:pt x="2439815" y="9474573"/>
                </a:cubicBezTo>
                <a:close/>
                <a:moveTo>
                  <a:pt x="4261307" y="9451659"/>
                </a:moveTo>
                <a:lnTo>
                  <a:pt x="4261276" y="9451689"/>
                </a:lnTo>
                <a:lnTo>
                  <a:pt x="4193421" y="9451689"/>
                </a:lnTo>
                <a:cubicBezTo>
                  <a:pt x="4144201" y="9451689"/>
                  <a:pt x="4123487" y="9459260"/>
                  <a:pt x="4123487" y="9504654"/>
                </a:cubicBezTo>
                <a:lnTo>
                  <a:pt x="4180056" y="9504654"/>
                </a:lnTo>
                <a:cubicBezTo>
                  <a:pt x="4180689" y="9492776"/>
                  <a:pt x="4185509" y="9491149"/>
                  <a:pt x="4202558" y="9491149"/>
                </a:cubicBezTo>
                <a:lnTo>
                  <a:pt x="4236897" y="9491149"/>
                </a:lnTo>
                <a:cubicBezTo>
                  <a:pt x="4259740" y="9491149"/>
                  <a:pt x="4264289" y="9502626"/>
                  <a:pt x="4264289" y="9519063"/>
                </a:cubicBezTo>
                <a:lnTo>
                  <a:pt x="4264289" y="9533873"/>
                </a:lnTo>
                <a:cubicBezTo>
                  <a:pt x="4253043" y="9521392"/>
                  <a:pt x="4235391" y="9520398"/>
                  <a:pt x="4203482" y="9520398"/>
                </a:cubicBezTo>
                <a:cubicBezTo>
                  <a:pt x="4146922" y="9520398"/>
                  <a:pt x="4117703" y="9523029"/>
                  <a:pt x="4117703" y="9568765"/>
                </a:cubicBezTo>
                <a:lnTo>
                  <a:pt x="4117703" y="9582551"/>
                </a:lnTo>
                <a:cubicBezTo>
                  <a:pt x="4117703" y="9622062"/>
                  <a:pt x="4140506" y="9630566"/>
                  <a:pt x="4176110" y="9630245"/>
                </a:cubicBezTo>
                <a:lnTo>
                  <a:pt x="4215932" y="9630245"/>
                </a:lnTo>
                <a:cubicBezTo>
                  <a:pt x="4245141" y="9630245"/>
                  <a:pt x="4251205" y="9626650"/>
                  <a:pt x="4267311" y="9608547"/>
                </a:cubicBezTo>
                <a:lnTo>
                  <a:pt x="4267311" y="9627574"/>
                </a:lnTo>
                <a:lnTo>
                  <a:pt x="4322706" y="9627574"/>
                </a:lnTo>
                <a:lnTo>
                  <a:pt x="4322706" y="9517396"/>
                </a:lnTo>
                <a:cubicBezTo>
                  <a:pt x="4322706" y="9477886"/>
                  <a:pt x="4301460" y="9451669"/>
                  <a:pt x="4261307" y="9451669"/>
                </a:cubicBezTo>
                <a:close/>
                <a:moveTo>
                  <a:pt x="3699202" y="9451659"/>
                </a:moveTo>
                <a:lnTo>
                  <a:pt x="3699112" y="9451689"/>
                </a:lnTo>
                <a:lnTo>
                  <a:pt x="3631256" y="9451689"/>
                </a:lnTo>
                <a:cubicBezTo>
                  <a:pt x="3581955" y="9451689"/>
                  <a:pt x="3561332" y="9459260"/>
                  <a:pt x="3561332" y="9504654"/>
                </a:cubicBezTo>
                <a:lnTo>
                  <a:pt x="3617871" y="9504654"/>
                </a:lnTo>
                <a:cubicBezTo>
                  <a:pt x="3618474" y="9492776"/>
                  <a:pt x="3623334" y="9491149"/>
                  <a:pt x="3640373" y="9491149"/>
                </a:cubicBezTo>
                <a:lnTo>
                  <a:pt x="3674732" y="9491149"/>
                </a:lnTo>
                <a:cubicBezTo>
                  <a:pt x="3697525" y="9491149"/>
                  <a:pt x="3702094" y="9497003"/>
                  <a:pt x="3702094" y="9513500"/>
                </a:cubicBezTo>
                <a:lnTo>
                  <a:pt x="3702094" y="9533873"/>
                </a:lnTo>
                <a:cubicBezTo>
                  <a:pt x="3690828" y="9521392"/>
                  <a:pt x="3673206" y="9520388"/>
                  <a:pt x="3641287" y="9520388"/>
                </a:cubicBezTo>
                <a:cubicBezTo>
                  <a:pt x="3584747" y="9520388"/>
                  <a:pt x="3555518" y="9523029"/>
                  <a:pt x="3555518" y="9568765"/>
                </a:cubicBezTo>
                <a:lnTo>
                  <a:pt x="3555518" y="9582551"/>
                </a:lnTo>
                <a:cubicBezTo>
                  <a:pt x="3555518" y="9622062"/>
                  <a:pt x="3578341" y="9630566"/>
                  <a:pt x="3613905" y="9630245"/>
                </a:cubicBezTo>
                <a:lnTo>
                  <a:pt x="3653747" y="9630245"/>
                </a:lnTo>
                <a:cubicBezTo>
                  <a:pt x="3682966" y="9630245"/>
                  <a:pt x="3689000" y="9626650"/>
                  <a:pt x="3705126" y="9608547"/>
                </a:cubicBezTo>
                <a:lnTo>
                  <a:pt x="3705126" y="9627574"/>
                </a:lnTo>
                <a:lnTo>
                  <a:pt x="3760521" y="9627574"/>
                </a:lnTo>
                <a:lnTo>
                  <a:pt x="3760521" y="9511844"/>
                </a:lnTo>
                <a:cubicBezTo>
                  <a:pt x="3760581" y="9472373"/>
                  <a:pt x="3739355" y="9451679"/>
                  <a:pt x="3699192" y="9451679"/>
                </a:cubicBezTo>
                <a:close/>
                <a:moveTo>
                  <a:pt x="3963295" y="9451649"/>
                </a:moveTo>
                <a:cubicBezTo>
                  <a:pt x="3923132" y="9451649"/>
                  <a:pt x="3892156" y="9457904"/>
                  <a:pt x="3892156" y="9499654"/>
                </a:cubicBezTo>
                <a:cubicBezTo>
                  <a:pt x="3892156" y="9545711"/>
                  <a:pt x="3908292" y="9564046"/>
                  <a:pt x="3962773" y="9564427"/>
                </a:cubicBezTo>
                <a:lnTo>
                  <a:pt x="4007174" y="9564427"/>
                </a:lnTo>
                <a:cubicBezTo>
                  <a:pt x="4027948" y="9564427"/>
                  <a:pt x="4032456" y="9568353"/>
                  <a:pt x="4032456" y="9578223"/>
                </a:cubicBezTo>
                <a:cubicBezTo>
                  <a:pt x="4032456" y="9588094"/>
                  <a:pt x="4025448" y="9590694"/>
                  <a:pt x="3997836" y="9590694"/>
                </a:cubicBezTo>
                <a:lnTo>
                  <a:pt x="3987273" y="9590694"/>
                </a:lnTo>
                <a:cubicBezTo>
                  <a:pt x="3954038" y="9590694"/>
                  <a:pt x="3951076" y="9584449"/>
                  <a:pt x="3951076" y="9575271"/>
                </a:cubicBezTo>
                <a:lnTo>
                  <a:pt x="3890881" y="9575271"/>
                </a:lnTo>
                <a:cubicBezTo>
                  <a:pt x="3890881" y="9616700"/>
                  <a:pt x="3910631" y="9630165"/>
                  <a:pt x="3964460" y="9630165"/>
                </a:cubicBezTo>
                <a:lnTo>
                  <a:pt x="4009513" y="9630165"/>
                </a:lnTo>
                <a:cubicBezTo>
                  <a:pt x="4076114" y="9630165"/>
                  <a:pt x="4092520" y="9618628"/>
                  <a:pt x="4092520" y="9574257"/>
                </a:cubicBezTo>
                <a:cubicBezTo>
                  <a:pt x="4092520" y="9544366"/>
                  <a:pt x="4087369" y="9519003"/>
                  <a:pt x="4017465" y="9519003"/>
                </a:cubicBezTo>
                <a:lnTo>
                  <a:pt x="4017435" y="9519013"/>
                </a:lnTo>
                <a:lnTo>
                  <a:pt x="3987253" y="9519013"/>
                </a:lnTo>
                <a:cubicBezTo>
                  <a:pt x="3956789" y="9519013"/>
                  <a:pt x="3952270" y="9510860"/>
                  <a:pt x="3952270" y="9503590"/>
                </a:cubicBezTo>
                <a:cubicBezTo>
                  <a:pt x="3952270" y="9492093"/>
                  <a:pt x="3958656" y="9491109"/>
                  <a:pt x="3992434" y="9491109"/>
                </a:cubicBezTo>
                <a:cubicBezTo>
                  <a:pt x="4026211" y="9491109"/>
                  <a:pt x="4022576" y="9492746"/>
                  <a:pt x="4025669" y="9502626"/>
                </a:cubicBezTo>
                <a:lnTo>
                  <a:pt x="4084076" y="9502626"/>
                </a:lnTo>
                <a:cubicBezTo>
                  <a:pt x="4083444" y="9463116"/>
                  <a:pt x="4070089" y="9451649"/>
                  <a:pt x="3993759" y="9451649"/>
                </a:cubicBezTo>
                <a:close/>
                <a:moveTo>
                  <a:pt x="2840613" y="9451609"/>
                </a:moveTo>
                <a:cubicBezTo>
                  <a:pt x="2810812" y="9451609"/>
                  <a:pt x="2776472" y="9462754"/>
                  <a:pt x="2776472" y="9518069"/>
                </a:cubicBezTo>
                <a:lnTo>
                  <a:pt x="2776472" y="9563715"/>
                </a:lnTo>
                <a:cubicBezTo>
                  <a:pt x="2776472" y="9618949"/>
                  <a:pt x="2810812" y="9630145"/>
                  <a:pt x="2840613" y="9630145"/>
                </a:cubicBezTo>
                <a:lnTo>
                  <a:pt x="2912445" y="9630145"/>
                </a:lnTo>
                <a:cubicBezTo>
                  <a:pt x="2942266" y="9630145"/>
                  <a:pt x="2976625" y="9618949"/>
                  <a:pt x="2976625" y="9563715"/>
                </a:cubicBezTo>
                <a:lnTo>
                  <a:pt x="2976625" y="9518129"/>
                </a:lnTo>
                <a:cubicBezTo>
                  <a:pt x="2976595" y="9462825"/>
                  <a:pt x="2942236" y="9451669"/>
                  <a:pt x="2912404" y="9451669"/>
                </a:cubicBezTo>
                <a:lnTo>
                  <a:pt x="2912414" y="9451669"/>
                </a:lnTo>
                <a:lnTo>
                  <a:pt x="2912435" y="9451609"/>
                </a:lnTo>
                <a:close/>
                <a:moveTo>
                  <a:pt x="4359766" y="9451107"/>
                </a:moveTo>
                <a:lnTo>
                  <a:pt x="4359766" y="9627574"/>
                </a:lnTo>
                <a:lnTo>
                  <a:pt x="4418123" y="9627574"/>
                </a:lnTo>
                <a:lnTo>
                  <a:pt x="4418123" y="9537488"/>
                </a:lnTo>
                <a:cubicBezTo>
                  <a:pt x="4418123" y="9513450"/>
                  <a:pt x="4433064" y="9500909"/>
                  <a:pt x="4457995" y="9500909"/>
                </a:cubicBezTo>
                <a:lnTo>
                  <a:pt x="4471360" y="9500909"/>
                </a:lnTo>
                <a:cubicBezTo>
                  <a:pt x="4496893" y="9500909"/>
                  <a:pt x="4509073" y="9509143"/>
                  <a:pt x="4509073" y="9525600"/>
                </a:cubicBezTo>
                <a:lnTo>
                  <a:pt x="4509073" y="9627534"/>
                </a:lnTo>
                <a:lnTo>
                  <a:pt x="4567490" y="9627534"/>
                </a:lnTo>
                <a:lnTo>
                  <a:pt x="4567490" y="9525660"/>
                </a:lnTo>
                <a:cubicBezTo>
                  <a:pt x="4567490" y="9453316"/>
                  <a:pt x="4516985" y="9451659"/>
                  <a:pt x="4480818" y="9451659"/>
                </a:cubicBezTo>
                <a:lnTo>
                  <a:pt x="4480808" y="9451659"/>
                </a:lnTo>
                <a:lnTo>
                  <a:pt x="4480778" y="9451689"/>
                </a:lnTo>
                <a:cubicBezTo>
                  <a:pt x="4449460" y="9451689"/>
                  <a:pt x="4429058" y="9457935"/>
                  <a:pt x="4418726" y="9481280"/>
                </a:cubicBezTo>
                <a:lnTo>
                  <a:pt x="4418113" y="9481280"/>
                </a:lnTo>
                <a:lnTo>
                  <a:pt x="4418113" y="9451107"/>
                </a:lnTo>
                <a:close/>
                <a:moveTo>
                  <a:pt x="2469607" y="9407340"/>
                </a:moveTo>
                <a:cubicBezTo>
                  <a:pt x="2466795" y="9421146"/>
                  <a:pt x="2476284" y="9432773"/>
                  <a:pt x="2476997" y="9441177"/>
                </a:cubicBezTo>
                <a:cubicBezTo>
                  <a:pt x="2477960" y="9452373"/>
                  <a:pt x="2474014" y="9458508"/>
                  <a:pt x="2469315" y="9462855"/>
                </a:cubicBezTo>
                <a:cubicBezTo>
                  <a:pt x="2465008" y="9466821"/>
                  <a:pt x="2461704" y="9468307"/>
                  <a:pt x="2456333" y="9463869"/>
                </a:cubicBezTo>
                <a:cubicBezTo>
                  <a:pt x="2441261" y="9451419"/>
                  <a:pt x="2450419" y="9431126"/>
                  <a:pt x="2450419" y="9431126"/>
                </a:cubicBezTo>
                <a:lnTo>
                  <a:pt x="2450429" y="9431116"/>
                </a:lnTo>
                <a:cubicBezTo>
                  <a:pt x="2450429" y="9431116"/>
                  <a:pt x="2448873" y="9438316"/>
                  <a:pt x="2458743" y="9450555"/>
                </a:cubicBezTo>
                <a:cubicBezTo>
                  <a:pt x="2459636" y="9447031"/>
                  <a:pt x="2445147" y="9425905"/>
                  <a:pt x="2469607" y="9407340"/>
                </a:cubicBezTo>
                <a:close/>
                <a:moveTo>
                  <a:pt x="2413409" y="9385270"/>
                </a:moveTo>
                <a:lnTo>
                  <a:pt x="2413409" y="9455967"/>
                </a:lnTo>
                <a:lnTo>
                  <a:pt x="2344468" y="9455967"/>
                </a:lnTo>
                <a:lnTo>
                  <a:pt x="2344468" y="9555743"/>
                </a:lnTo>
                <a:lnTo>
                  <a:pt x="2413409" y="9555743"/>
                </a:lnTo>
                <a:lnTo>
                  <a:pt x="2413409" y="9626420"/>
                </a:lnTo>
                <a:lnTo>
                  <a:pt x="2510745" y="9626420"/>
                </a:lnTo>
                <a:lnTo>
                  <a:pt x="2510745" y="9555743"/>
                </a:lnTo>
                <a:lnTo>
                  <a:pt x="2579734" y="9555743"/>
                </a:lnTo>
                <a:lnTo>
                  <a:pt x="2579734" y="9455967"/>
                </a:lnTo>
                <a:lnTo>
                  <a:pt x="2510745" y="9455967"/>
                </a:lnTo>
                <a:lnTo>
                  <a:pt x="2510745" y="9385270"/>
                </a:lnTo>
                <a:close/>
                <a:moveTo>
                  <a:pt x="3798907" y="9383964"/>
                </a:moveTo>
                <a:lnTo>
                  <a:pt x="3798907" y="9627574"/>
                </a:lnTo>
                <a:lnTo>
                  <a:pt x="3857264" y="9627574"/>
                </a:lnTo>
                <a:lnTo>
                  <a:pt x="3857264" y="9383964"/>
                </a:lnTo>
                <a:close/>
                <a:moveTo>
                  <a:pt x="3007222" y="9383964"/>
                </a:moveTo>
                <a:lnTo>
                  <a:pt x="3007222" y="9627534"/>
                </a:lnTo>
                <a:lnTo>
                  <a:pt x="3065598" y="9627534"/>
                </a:lnTo>
                <a:lnTo>
                  <a:pt x="3065598" y="9383964"/>
                </a:lnTo>
                <a:close/>
                <a:moveTo>
                  <a:pt x="3318384" y="9383954"/>
                </a:moveTo>
                <a:lnTo>
                  <a:pt x="3318384" y="9627564"/>
                </a:lnTo>
                <a:lnTo>
                  <a:pt x="3376752" y="9627564"/>
                </a:lnTo>
                <a:lnTo>
                  <a:pt x="3376752" y="9537478"/>
                </a:lnTo>
                <a:cubicBezTo>
                  <a:pt x="3376752" y="9513440"/>
                  <a:pt x="3391623" y="9500899"/>
                  <a:pt x="3416594" y="9500899"/>
                </a:cubicBezTo>
                <a:lnTo>
                  <a:pt x="3429968" y="9500899"/>
                </a:lnTo>
                <a:cubicBezTo>
                  <a:pt x="3455492" y="9500899"/>
                  <a:pt x="3467630" y="9509133"/>
                  <a:pt x="3467630" y="9525590"/>
                </a:cubicBezTo>
                <a:lnTo>
                  <a:pt x="3467630" y="9627524"/>
                </a:lnTo>
                <a:lnTo>
                  <a:pt x="3526008" y="9627524"/>
                </a:lnTo>
                <a:lnTo>
                  <a:pt x="3526008" y="9525650"/>
                </a:lnTo>
                <a:cubicBezTo>
                  <a:pt x="3525988" y="9453316"/>
                  <a:pt x="3475573" y="9451649"/>
                  <a:pt x="3439367" y="9451649"/>
                </a:cubicBezTo>
                <a:lnTo>
                  <a:pt x="3439378" y="9451659"/>
                </a:lnTo>
                <a:cubicBezTo>
                  <a:pt x="3408049" y="9451659"/>
                  <a:pt x="3387677" y="9457905"/>
                  <a:pt x="3377365" y="9481249"/>
                </a:cubicBezTo>
                <a:lnTo>
                  <a:pt x="3376752" y="9481249"/>
                </a:lnTo>
                <a:lnTo>
                  <a:pt x="3376752" y="9383954"/>
                </a:lnTo>
                <a:close/>
                <a:moveTo>
                  <a:pt x="3103924" y="9383954"/>
                </a:moveTo>
                <a:lnTo>
                  <a:pt x="3103924" y="9627574"/>
                </a:lnTo>
                <a:lnTo>
                  <a:pt x="3162281" y="9627574"/>
                </a:lnTo>
                <a:lnTo>
                  <a:pt x="3162281" y="9560471"/>
                </a:lnTo>
                <a:lnTo>
                  <a:pt x="3163185" y="9560471"/>
                </a:lnTo>
                <a:lnTo>
                  <a:pt x="3225507" y="9627584"/>
                </a:lnTo>
                <a:lnTo>
                  <a:pt x="3300012" y="9627584"/>
                </a:lnTo>
                <a:lnTo>
                  <a:pt x="3212766" y="9538462"/>
                </a:lnTo>
                <a:lnTo>
                  <a:pt x="3296907" y="9453125"/>
                </a:lnTo>
                <a:lnTo>
                  <a:pt x="3220256" y="9453125"/>
                </a:lnTo>
                <a:lnTo>
                  <a:pt x="3162592" y="9515057"/>
                </a:lnTo>
                <a:lnTo>
                  <a:pt x="3162281" y="9515057"/>
                </a:lnTo>
                <a:lnTo>
                  <a:pt x="3162281" y="9383954"/>
                </a:lnTo>
                <a:close/>
                <a:moveTo>
                  <a:pt x="3677323" y="9383141"/>
                </a:moveTo>
                <a:cubicBezTo>
                  <a:pt x="3673608" y="9383081"/>
                  <a:pt x="3670555" y="9386223"/>
                  <a:pt x="3670495" y="9390149"/>
                </a:cubicBezTo>
                <a:lnTo>
                  <a:pt x="3670495" y="9423545"/>
                </a:lnTo>
                <a:lnTo>
                  <a:pt x="3670485" y="9423545"/>
                </a:lnTo>
                <a:cubicBezTo>
                  <a:pt x="3670395" y="9427511"/>
                  <a:pt x="3673357" y="9430815"/>
                  <a:pt x="3677102" y="9430915"/>
                </a:cubicBezTo>
                <a:cubicBezTo>
                  <a:pt x="3677182" y="9430915"/>
                  <a:pt x="3677263" y="9430915"/>
                  <a:pt x="3677333" y="9430915"/>
                </a:cubicBezTo>
                <a:lnTo>
                  <a:pt x="3677313" y="9430945"/>
                </a:lnTo>
                <a:lnTo>
                  <a:pt x="3709162" y="9430945"/>
                </a:lnTo>
                <a:cubicBezTo>
                  <a:pt x="3712897" y="9431046"/>
                  <a:pt x="3715990" y="9427923"/>
                  <a:pt x="3716090" y="9423987"/>
                </a:cubicBezTo>
                <a:lnTo>
                  <a:pt x="3716090" y="9390451"/>
                </a:lnTo>
                <a:cubicBezTo>
                  <a:pt x="3716171" y="9386484"/>
                  <a:pt x="3713179" y="9383211"/>
                  <a:pt x="3709423" y="9383141"/>
                </a:cubicBezTo>
                <a:close/>
                <a:moveTo>
                  <a:pt x="3608584" y="9383141"/>
                </a:moveTo>
                <a:cubicBezTo>
                  <a:pt x="3604859" y="9383081"/>
                  <a:pt x="3601796" y="9386233"/>
                  <a:pt x="3601746" y="9390159"/>
                </a:cubicBezTo>
                <a:lnTo>
                  <a:pt x="3601746" y="9423545"/>
                </a:lnTo>
                <a:cubicBezTo>
                  <a:pt x="3601656" y="9427511"/>
                  <a:pt x="3604618" y="9430815"/>
                  <a:pt x="3608363" y="9430915"/>
                </a:cubicBezTo>
                <a:cubicBezTo>
                  <a:pt x="3608453" y="9430915"/>
                  <a:pt x="3608534" y="9430915"/>
                  <a:pt x="3608614" y="9430915"/>
                </a:cubicBezTo>
                <a:lnTo>
                  <a:pt x="3608594" y="9430945"/>
                </a:lnTo>
                <a:lnTo>
                  <a:pt x="3640443" y="9430945"/>
                </a:lnTo>
                <a:cubicBezTo>
                  <a:pt x="3644148" y="9430995"/>
                  <a:pt x="3647191" y="9427863"/>
                  <a:pt x="3647231" y="9423957"/>
                </a:cubicBezTo>
                <a:lnTo>
                  <a:pt x="3647231" y="9390451"/>
                </a:lnTo>
                <a:cubicBezTo>
                  <a:pt x="3647311" y="9386494"/>
                  <a:pt x="3644329" y="9383221"/>
                  <a:pt x="3640574" y="9383141"/>
                </a:cubicBezTo>
                <a:close/>
                <a:moveTo>
                  <a:pt x="2727966" y="9381294"/>
                </a:moveTo>
                <a:cubicBezTo>
                  <a:pt x="2678707" y="9381294"/>
                  <a:pt x="2656527" y="9400984"/>
                  <a:pt x="2656527" y="9447011"/>
                </a:cubicBezTo>
                <a:lnTo>
                  <a:pt x="2656516" y="9447011"/>
                </a:lnTo>
                <a:lnTo>
                  <a:pt x="2656516" y="9459873"/>
                </a:lnTo>
                <a:lnTo>
                  <a:pt x="2629757" y="9459873"/>
                </a:lnTo>
                <a:lnTo>
                  <a:pt x="2629757" y="9503280"/>
                </a:lnTo>
                <a:lnTo>
                  <a:pt x="2656445" y="9503280"/>
                </a:lnTo>
                <a:lnTo>
                  <a:pt x="2656445" y="9627595"/>
                </a:lnTo>
                <a:lnTo>
                  <a:pt x="2714813" y="9627595"/>
                </a:lnTo>
                <a:lnTo>
                  <a:pt x="2714813" y="9503280"/>
                </a:lnTo>
                <a:lnTo>
                  <a:pt x="2746672" y="9503280"/>
                </a:lnTo>
                <a:lnTo>
                  <a:pt x="2760749" y="9459873"/>
                </a:lnTo>
                <a:lnTo>
                  <a:pt x="2714834" y="9459873"/>
                </a:lnTo>
                <a:lnTo>
                  <a:pt x="2714834" y="9451971"/>
                </a:lnTo>
                <a:lnTo>
                  <a:pt x="2714893" y="9451891"/>
                </a:lnTo>
                <a:cubicBezTo>
                  <a:pt x="2714893" y="9434801"/>
                  <a:pt x="2720355" y="9424640"/>
                  <a:pt x="2743780" y="9424640"/>
                </a:cubicBezTo>
                <a:cubicBezTo>
                  <a:pt x="2750698" y="9424640"/>
                  <a:pt x="2759282" y="9425313"/>
                  <a:pt x="2767478" y="9425614"/>
                </a:cubicBezTo>
                <a:lnTo>
                  <a:pt x="2767478" y="9382951"/>
                </a:lnTo>
                <a:cubicBezTo>
                  <a:pt x="2755629" y="9382619"/>
                  <a:pt x="2743780" y="9381294"/>
                  <a:pt x="2727966" y="9381294"/>
                </a:cubicBezTo>
                <a:close/>
                <a:moveTo>
                  <a:pt x="228615" y="0"/>
                </a:moveTo>
                <a:lnTo>
                  <a:pt x="6686534" y="0"/>
                </a:lnTo>
                <a:cubicBezTo>
                  <a:pt x="6812795" y="0"/>
                  <a:pt x="6915149" y="102354"/>
                  <a:pt x="6915149" y="228615"/>
                </a:cubicBezTo>
                <a:lnTo>
                  <a:pt x="6915149" y="9808601"/>
                </a:lnTo>
                <a:cubicBezTo>
                  <a:pt x="6915149" y="9934862"/>
                  <a:pt x="6812795" y="10037216"/>
                  <a:pt x="6686534" y="10037216"/>
                </a:cubicBezTo>
                <a:lnTo>
                  <a:pt x="228615" y="10037216"/>
                </a:lnTo>
                <a:cubicBezTo>
                  <a:pt x="102354" y="10037216"/>
                  <a:pt x="0" y="9934862"/>
                  <a:pt x="0" y="9808601"/>
                </a:cubicBezTo>
                <a:lnTo>
                  <a:pt x="0" y="228615"/>
                </a:lnTo>
                <a:cubicBezTo>
                  <a:pt x="0" y="102354"/>
                  <a:pt x="102354" y="0"/>
                  <a:pt x="22861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sv-FI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DB5060-97CB-933C-B806-3C0A6587C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63" y="304800"/>
            <a:ext cx="6911974" cy="2667000"/>
          </a:xfrm>
          <a:prstGeom prst="rect">
            <a:avLst/>
          </a:prstGeom>
          <a:noFill/>
        </p:spPr>
        <p:txBody>
          <a:bodyPr vert="horz" lIns="252000" tIns="720000" rIns="252000" bIns="720000" rtlCol="0" anchor="t" anchorCtr="0">
            <a:normAutofit/>
          </a:bodyPr>
          <a:lstStyle>
            <a:lvl1pPr>
              <a:defRPr sz="6000">
                <a:solidFill>
                  <a:srgbClr val="FFF7E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v-FI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5A344E37-6E0C-42BC-AFBC-F8E6BE95D3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56450" y="5746849"/>
            <a:ext cx="5040000" cy="1324145"/>
          </a:xfrm>
        </p:spPr>
        <p:txBody>
          <a:bodyPr/>
          <a:lstStyle>
            <a:lvl1pPr algn="ctr">
              <a:lnSpc>
                <a:spcPct val="110000"/>
              </a:lnSpc>
              <a:defRPr sz="2000" b="1">
                <a:solidFill>
                  <a:srgbClr val="FFF7E8"/>
                </a:solidFill>
                <a:latin typeface="+mn-lt"/>
              </a:defRPr>
            </a:lvl1pPr>
            <a:lvl2pPr algn="ctr">
              <a:lnSpc>
                <a:spcPct val="110000"/>
              </a:lnSpc>
              <a:defRPr sz="2000">
                <a:solidFill>
                  <a:srgbClr val="FFF7E8"/>
                </a:solidFill>
              </a:defRPr>
            </a:lvl2pPr>
            <a:lvl3pPr algn="ctr">
              <a:lnSpc>
                <a:spcPct val="110000"/>
              </a:lnSpc>
              <a:defRPr sz="1800">
                <a:solidFill>
                  <a:srgbClr val="FFF7E8"/>
                </a:solidFill>
              </a:defRPr>
            </a:lvl3pPr>
            <a:lvl4pPr algn="ctr">
              <a:lnSpc>
                <a:spcPct val="110000"/>
              </a:lnSpc>
              <a:defRPr sz="1100">
                <a:solidFill>
                  <a:srgbClr val="FFF7E8"/>
                </a:solidFill>
              </a:defRPr>
            </a:lvl4pPr>
            <a:lvl5pPr algn="ctr">
              <a:lnSpc>
                <a:spcPct val="110000"/>
              </a:lnSpc>
              <a:defRPr sz="1000">
                <a:solidFill>
                  <a:srgbClr val="FFF7E8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FI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CEB1BD4-423D-6780-E17F-A7B9649F81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3226" y="8115767"/>
            <a:ext cx="5033224" cy="1175771"/>
          </a:xfrm>
        </p:spPr>
        <p:txBody>
          <a:bodyPr/>
          <a:lstStyle>
            <a:lvl1pPr algn="ctr">
              <a:lnSpc>
                <a:spcPct val="110000"/>
              </a:lnSpc>
              <a:defRPr sz="1400" b="1" spc="20" baseline="0">
                <a:solidFill>
                  <a:srgbClr val="FFF7E8"/>
                </a:solidFill>
                <a:latin typeface="+mn-lt"/>
              </a:defRPr>
            </a:lvl1pPr>
            <a:lvl2pPr algn="ctr">
              <a:lnSpc>
                <a:spcPct val="110000"/>
              </a:lnSpc>
              <a:defRPr>
                <a:solidFill>
                  <a:srgbClr val="FFF7E8"/>
                </a:solidFill>
              </a:defRPr>
            </a:lvl2pPr>
            <a:lvl3pPr algn="ctr">
              <a:lnSpc>
                <a:spcPct val="110000"/>
              </a:lnSpc>
              <a:defRPr>
                <a:solidFill>
                  <a:srgbClr val="FFF7E8"/>
                </a:solidFill>
              </a:defRPr>
            </a:lvl3pPr>
            <a:lvl4pPr algn="ctr">
              <a:lnSpc>
                <a:spcPct val="110000"/>
              </a:lnSpc>
              <a:defRPr>
                <a:solidFill>
                  <a:srgbClr val="FFF7E8"/>
                </a:solidFill>
              </a:defRPr>
            </a:lvl4pPr>
            <a:lvl5pPr algn="ctr">
              <a:lnSpc>
                <a:spcPct val="110000"/>
              </a:lnSpc>
              <a:defRPr>
                <a:solidFill>
                  <a:srgbClr val="FFF7E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FI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9A205B20-26FE-C618-08C0-B190DDDDD6B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263650" y="2962573"/>
            <a:ext cx="5032375" cy="2377366"/>
          </a:xfrm>
          <a:prstGeom prst="roundRect">
            <a:avLst>
              <a:gd name="adj" fmla="val 8516"/>
            </a:avLst>
          </a:prstGeom>
          <a:solidFill>
            <a:srgbClr val="FFF7E8"/>
          </a:solidFill>
        </p:spPr>
        <p:txBody>
          <a:bodyPr lIns="252000" tIns="252000" rIns="252000" bIns="252000" anchor="ctr" anchorCtr="0">
            <a:noAutofit/>
          </a:bodyPr>
          <a:lstStyle>
            <a:lvl1pPr algn="ctr">
              <a:defRPr sz="2400" b="1">
                <a:solidFill>
                  <a:srgbClr val="00205B"/>
                </a:solidFill>
                <a:latin typeface="+mn-lt"/>
              </a:defRPr>
            </a:lvl1pPr>
            <a:lvl2pPr algn="ctr">
              <a:defRPr sz="2000">
                <a:solidFill>
                  <a:srgbClr val="00205B"/>
                </a:solidFill>
              </a:defRPr>
            </a:lvl2pPr>
            <a:lvl3pPr algn="ctr">
              <a:defRPr sz="1600">
                <a:solidFill>
                  <a:srgbClr val="00205B"/>
                </a:solidFill>
              </a:defRPr>
            </a:lvl3pPr>
            <a:lvl4pPr algn="ctr">
              <a:defRPr sz="1050">
                <a:solidFill>
                  <a:srgbClr val="00205B"/>
                </a:solidFill>
              </a:defRPr>
            </a:lvl4pPr>
            <a:lvl5pPr algn="ctr">
              <a:defRPr sz="900">
                <a:solidFill>
                  <a:srgbClr val="00205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FI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19F7F14-9589-8A0A-6E82-A514288B9F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668318" y="9686096"/>
            <a:ext cx="2223034" cy="24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6086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7" userDrawn="1">
          <p15:clr>
            <a:srgbClr val="FBAE40"/>
          </p15:clr>
        </p15:guide>
        <p15:guide id="2" orient="horz" pos="3617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j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5CBB1FC-7FC7-A749-9121-19E8FCF4BD2E}"/>
              </a:ext>
            </a:extLst>
          </p:cNvPr>
          <p:cNvSpPr/>
          <p:nvPr userDrawn="1"/>
        </p:nvSpPr>
        <p:spPr>
          <a:xfrm>
            <a:off x="323850" y="304800"/>
            <a:ext cx="6911975" cy="10037218"/>
          </a:xfrm>
          <a:prstGeom prst="roundRect">
            <a:avLst>
              <a:gd name="adj" fmla="val 371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B72824F1-F644-45DB-4D0D-33EB0983D30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3852" y="304802"/>
            <a:ext cx="6915149" cy="10037216"/>
          </a:xfrm>
          <a:custGeom>
            <a:avLst/>
            <a:gdLst>
              <a:gd name="connsiteX0" fmla="*/ 3641949 w 6915149"/>
              <a:gd name="connsiteY0" fmla="*/ 9555893 h 10037216"/>
              <a:gd name="connsiteX1" fmla="*/ 3667794 w 6915149"/>
              <a:gd name="connsiteY1" fmla="*/ 9555893 h 10037216"/>
              <a:gd name="connsiteX2" fmla="*/ 3703369 w 6915149"/>
              <a:gd name="connsiteY2" fmla="*/ 9573002 h 10037216"/>
              <a:gd name="connsiteX3" fmla="*/ 3659581 w 6915149"/>
              <a:gd name="connsiteY3" fmla="*/ 9590724 h 10037216"/>
              <a:gd name="connsiteX4" fmla="*/ 3659591 w 6915149"/>
              <a:gd name="connsiteY4" fmla="*/ 9590724 h 10037216"/>
              <a:gd name="connsiteX5" fmla="*/ 3659561 w 6915149"/>
              <a:gd name="connsiteY5" fmla="*/ 9590744 h 10037216"/>
              <a:gd name="connsiteX6" fmla="*/ 3642853 w 6915149"/>
              <a:gd name="connsiteY6" fmla="*/ 9590744 h 10037216"/>
              <a:gd name="connsiteX7" fmla="*/ 3612148 w 6915149"/>
              <a:gd name="connsiteY7" fmla="*/ 9575623 h 10037216"/>
              <a:gd name="connsiteX8" fmla="*/ 3641949 w 6915149"/>
              <a:gd name="connsiteY8" fmla="*/ 9555893 h 10037216"/>
              <a:gd name="connsiteX9" fmla="*/ 4204134 w 6915149"/>
              <a:gd name="connsiteY9" fmla="*/ 9555883 h 10037216"/>
              <a:gd name="connsiteX10" fmla="*/ 4229979 w 6915149"/>
              <a:gd name="connsiteY10" fmla="*/ 9555883 h 10037216"/>
              <a:gd name="connsiteX11" fmla="*/ 4265554 w 6915149"/>
              <a:gd name="connsiteY11" fmla="*/ 9572992 h 10037216"/>
              <a:gd name="connsiteX12" fmla="*/ 4221776 w 6915149"/>
              <a:gd name="connsiteY12" fmla="*/ 9590714 h 10037216"/>
              <a:gd name="connsiteX13" fmla="*/ 4221746 w 6915149"/>
              <a:gd name="connsiteY13" fmla="*/ 9590734 h 10037216"/>
              <a:gd name="connsiteX14" fmla="*/ 4205038 w 6915149"/>
              <a:gd name="connsiteY14" fmla="*/ 9590734 h 10037216"/>
              <a:gd name="connsiteX15" fmla="*/ 4174363 w 6915149"/>
              <a:gd name="connsiteY15" fmla="*/ 9575613 h 10037216"/>
              <a:gd name="connsiteX16" fmla="*/ 4204134 w 6915149"/>
              <a:gd name="connsiteY16" fmla="*/ 9555883 h 10037216"/>
              <a:gd name="connsiteX17" fmla="*/ 2863536 w 6915149"/>
              <a:gd name="connsiteY17" fmla="*/ 9499534 h 10037216"/>
              <a:gd name="connsiteX18" fmla="*/ 2889511 w 6915149"/>
              <a:gd name="connsiteY18" fmla="*/ 9499534 h 10037216"/>
              <a:gd name="connsiteX19" fmla="*/ 2919945 w 6915149"/>
              <a:gd name="connsiteY19" fmla="*/ 9530309 h 10037216"/>
              <a:gd name="connsiteX20" fmla="*/ 2919945 w 6915149"/>
              <a:gd name="connsiteY20" fmla="*/ 9551445 h 10037216"/>
              <a:gd name="connsiteX21" fmla="*/ 2889511 w 6915149"/>
              <a:gd name="connsiteY21" fmla="*/ 9582210 h 10037216"/>
              <a:gd name="connsiteX22" fmla="*/ 2867562 w 6915149"/>
              <a:gd name="connsiteY22" fmla="*/ 9582210 h 10037216"/>
              <a:gd name="connsiteX23" fmla="*/ 2833132 w 6915149"/>
              <a:gd name="connsiteY23" fmla="*/ 9551445 h 10037216"/>
              <a:gd name="connsiteX24" fmla="*/ 2833132 w 6915149"/>
              <a:gd name="connsiteY24" fmla="*/ 9530309 h 10037216"/>
              <a:gd name="connsiteX25" fmla="*/ 2863536 w 6915149"/>
              <a:gd name="connsiteY25" fmla="*/ 9499534 h 10037216"/>
              <a:gd name="connsiteX26" fmla="*/ 2439815 w 6915149"/>
              <a:gd name="connsiteY26" fmla="*/ 9474573 h 10037216"/>
              <a:gd name="connsiteX27" fmla="*/ 2462096 w 6915149"/>
              <a:gd name="connsiteY27" fmla="*/ 9487485 h 10037216"/>
              <a:gd name="connsiteX28" fmla="*/ 2484346 w 6915149"/>
              <a:gd name="connsiteY28" fmla="*/ 9474573 h 10037216"/>
              <a:gd name="connsiteX29" fmla="*/ 2510352 w 6915149"/>
              <a:gd name="connsiteY29" fmla="*/ 9501221 h 10037216"/>
              <a:gd name="connsiteX30" fmla="*/ 2462096 w 6915149"/>
              <a:gd name="connsiteY30" fmla="*/ 9572832 h 10037216"/>
              <a:gd name="connsiteX31" fmla="*/ 2462086 w 6915149"/>
              <a:gd name="connsiteY31" fmla="*/ 9572832 h 10037216"/>
              <a:gd name="connsiteX32" fmla="*/ 2413820 w 6915149"/>
              <a:gd name="connsiteY32" fmla="*/ 9501221 h 10037216"/>
              <a:gd name="connsiteX33" fmla="*/ 2439815 w 6915149"/>
              <a:gd name="connsiteY33" fmla="*/ 9474573 h 10037216"/>
              <a:gd name="connsiteX34" fmla="*/ 4261307 w 6915149"/>
              <a:gd name="connsiteY34" fmla="*/ 9451659 h 10037216"/>
              <a:gd name="connsiteX35" fmla="*/ 4261276 w 6915149"/>
              <a:gd name="connsiteY35" fmla="*/ 9451689 h 10037216"/>
              <a:gd name="connsiteX36" fmla="*/ 4193421 w 6915149"/>
              <a:gd name="connsiteY36" fmla="*/ 9451689 h 10037216"/>
              <a:gd name="connsiteX37" fmla="*/ 4123487 w 6915149"/>
              <a:gd name="connsiteY37" fmla="*/ 9504654 h 10037216"/>
              <a:gd name="connsiteX38" fmla="*/ 4180056 w 6915149"/>
              <a:gd name="connsiteY38" fmla="*/ 9504654 h 10037216"/>
              <a:gd name="connsiteX39" fmla="*/ 4202558 w 6915149"/>
              <a:gd name="connsiteY39" fmla="*/ 9491149 h 10037216"/>
              <a:gd name="connsiteX40" fmla="*/ 4236897 w 6915149"/>
              <a:gd name="connsiteY40" fmla="*/ 9491149 h 10037216"/>
              <a:gd name="connsiteX41" fmla="*/ 4264289 w 6915149"/>
              <a:gd name="connsiteY41" fmla="*/ 9519063 h 10037216"/>
              <a:gd name="connsiteX42" fmla="*/ 4264289 w 6915149"/>
              <a:gd name="connsiteY42" fmla="*/ 9533873 h 10037216"/>
              <a:gd name="connsiteX43" fmla="*/ 4203482 w 6915149"/>
              <a:gd name="connsiteY43" fmla="*/ 9520398 h 10037216"/>
              <a:gd name="connsiteX44" fmla="*/ 4117703 w 6915149"/>
              <a:gd name="connsiteY44" fmla="*/ 9568765 h 10037216"/>
              <a:gd name="connsiteX45" fmla="*/ 4117703 w 6915149"/>
              <a:gd name="connsiteY45" fmla="*/ 9582551 h 10037216"/>
              <a:gd name="connsiteX46" fmla="*/ 4176110 w 6915149"/>
              <a:gd name="connsiteY46" fmla="*/ 9630245 h 10037216"/>
              <a:gd name="connsiteX47" fmla="*/ 4215932 w 6915149"/>
              <a:gd name="connsiteY47" fmla="*/ 9630245 h 10037216"/>
              <a:gd name="connsiteX48" fmla="*/ 4267311 w 6915149"/>
              <a:gd name="connsiteY48" fmla="*/ 9608547 h 10037216"/>
              <a:gd name="connsiteX49" fmla="*/ 4267311 w 6915149"/>
              <a:gd name="connsiteY49" fmla="*/ 9627574 h 10037216"/>
              <a:gd name="connsiteX50" fmla="*/ 4322706 w 6915149"/>
              <a:gd name="connsiteY50" fmla="*/ 9627574 h 10037216"/>
              <a:gd name="connsiteX51" fmla="*/ 4322706 w 6915149"/>
              <a:gd name="connsiteY51" fmla="*/ 9517396 h 10037216"/>
              <a:gd name="connsiteX52" fmla="*/ 4261307 w 6915149"/>
              <a:gd name="connsiteY52" fmla="*/ 9451669 h 10037216"/>
              <a:gd name="connsiteX53" fmla="*/ 3699202 w 6915149"/>
              <a:gd name="connsiteY53" fmla="*/ 9451659 h 10037216"/>
              <a:gd name="connsiteX54" fmla="*/ 3699112 w 6915149"/>
              <a:gd name="connsiteY54" fmla="*/ 9451689 h 10037216"/>
              <a:gd name="connsiteX55" fmla="*/ 3631256 w 6915149"/>
              <a:gd name="connsiteY55" fmla="*/ 9451689 h 10037216"/>
              <a:gd name="connsiteX56" fmla="*/ 3561332 w 6915149"/>
              <a:gd name="connsiteY56" fmla="*/ 9504654 h 10037216"/>
              <a:gd name="connsiteX57" fmla="*/ 3617871 w 6915149"/>
              <a:gd name="connsiteY57" fmla="*/ 9504654 h 10037216"/>
              <a:gd name="connsiteX58" fmla="*/ 3640373 w 6915149"/>
              <a:gd name="connsiteY58" fmla="*/ 9491149 h 10037216"/>
              <a:gd name="connsiteX59" fmla="*/ 3674732 w 6915149"/>
              <a:gd name="connsiteY59" fmla="*/ 9491149 h 10037216"/>
              <a:gd name="connsiteX60" fmla="*/ 3702094 w 6915149"/>
              <a:gd name="connsiteY60" fmla="*/ 9513500 h 10037216"/>
              <a:gd name="connsiteX61" fmla="*/ 3702094 w 6915149"/>
              <a:gd name="connsiteY61" fmla="*/ 9533873 h 10037216"/>
              <a:gd name="connsiteX62" fmla="*/ 3641287 w 6915149"/>
              <a:gd name="connsiteY62" fmla="*/ 9520388 h 10037216"/>
              <a:gd name="connsiteX63" fmla="*/ 3555518 w 6915149"/>
              <a:gd name="connsiteY63" fmla="*/ 9568765 h 10037216"/>
              <a:gd name="connsiteX64" fmla="*/ 3555518 w 6915149"/>
              <a:gd name="connsiteY64" fmla="*/ 9582551 h 10037216"/>
              <a:gd name="connsiteX65" fmla="*/ 3613905 w 6915149"/>
              <a:gd name="connsiteY65" fmla="*/ 9630245 h 10037216"/>
              <a:gd name="connsiteX66" fmla="*/ 3653747 w 6915149"/>
              <a:gd name="connsiteY66" fmla="*/ 9630245 h 10037216"/>
              <a:gd name="connsiteX67" fmla="*/ 3705126 w 6915149"/>
              <a:gd name="connsiteY67" fmla="*/ 9608547 h 10037216"/>
              <a:gd name="connsiteX68" fmla="*/ 3705126 w 6915149"/>
              <a:gd name="connsiteY68" fmla="*/ 9627574 h 10037216"/>
              <a:gd name="connsiteX69" fmla="*/ 3760521 w 6915149"/>
              <a:gd name="connsiteY69" fmla="*/ 9627574 h 10037216"/>
              <a:gd name="connsiteX70" fmla="*/ 3760521 w 6915149"/>
              <a:gd name="connsiteY70" fmla="*/ 9511844 h 10037216"/>
              <a:gd name="connsiteX71" fmla="*/ 3699192 w 6915149"/>
              <a:gd name="connsiteY71" fmla="*/ 9451679 h 10037216"/>
              <a:gd name="connsiteX72" fmla="*/ 3963295 w 6915149"/>
              <a:gd name="connsiteY72" fmla="*/ 9451649 h 10037216"/>
              <a:gd name="connsiteX73" fmla="*/ 3892156 w 6915149"/>
              <a:gd name="connsiteY73" fmla="*/ 9499654 h 10037216"/>
              <a:gd name="connsiteX74" fmla="*/ 3962773 w 6915149"/>
              <a:gd name="connsiteY74" fmla="*/ 9564427 h 10037216"/>
              <a:gd name="connsiteX75" fmla="*/ 4007174 w 6915149"/>
              <a:gd name="connsiteY75" fmla="*/ 9564427 h 10037216"/>
              <a:gd name="connsiteX76" fmla="*/ 4032456 w 6915149"/>
              <a:gd name="connsiteY76" fmla="*/ 9578223 h 10037216"/>
              <a:gd name="connsiteX77" fmla="*/ 3997836 w 6915149"/>
              <a:gd name="connsiteY77" fmla="*/ 9590694 h 10037216"/>
              <a:gd name="connsiteX78" fmla="*/ 3987273 w 6915149"/>
              <a:gd name="connsiteY78" fmla="*/ 9590694 h 10037216"/>
              <a:gd name="connsiteX79" fmla="*/ 3951076 w 6915149"/>
              <a:gd name="connsiteY79" fmla="*/ 9575271 h 10037216"/>
              <a:gd name="connsiteX80" fmla="*/ 3890881 w 6915149"/>
              <a:gd name="connsiteY80" fmla="*/ 9575271 h 10037216"/>
              <a:gd name="connsiteX81" fmla="*/ 3964460 w 6915149"/>
              <a:gd name="connsiteY81" fmla="*/ 9630165 h 10037216"/>
              <a:gd name="connsiteX82" fmla="*/ 4009513 w 6915149"/>
              <a:gd name="connsiteY82" fmla="*/ 9630165 h 10037216"/>
              <a:gd name="connsiteX83" fmla="*/ 4092520 w 6915149"/>
              <a:gd name="connsiteY83" fmla="*/ 9574257 h 10037216"/>
              <a:gd name="connsiteX84" fmla="*/ 4017465 w 6915149"/>
              <a:gd name="connsiteY84" fmla="*/ 9519003 h 10037216"/>
              <a:gd name="connsiteX85" fmla="*/ 4017435 w 6915149"/>
              <a:gd name="connsiteY85" fmla="*/ 9519013 h 10037216"/>
              <a:gd name="connsiteX86" fmla="*/ 3987253 w 6915149"/>
              <a:gd name="connsiteY86" fmla="*/ 9519013 h 10037216"/>
              <a:gd name="connsiteX87" fmla="*/ 3952270 w 6915149"/>
              <a:gd name="connsiteY87" fmla="*/ 9503590 h 10037216"/>
              <a:gd name="connsiteX88" fmla="*/ 3992434 w 6915149"/>
              <a:gd name="connsiteY88" fmla="*/ 9491109 h 10037216"/>
              <a:gd name="connsiteX89" fmla="*/ 4025669 w 6915149"/>
              <a:gd name="connsiteY89" fmla="*/ 9502626 h 10037216"/>
              <a:gd name="connsiteX90" fmla="*/ 4084076 w 6915149"/>
              <a:gd name="connsiteY90" fmla="*/ 9502626 h 10037216"/>
              <a:gd name="connsiteX91" fmla="*/ 3993759 w 6915149"/>
              <a:gd name="connsiteY91" fmla="*/ 9451649 h 10037216"/>
              <a:gd name="connsiteX92" fmla="*/ 2840613 w 6915149"/>
              <a:gd name="connsiteY92" fmla="*/ 9451609 h 10037216"/>
              <a:gd name="connsiteX93" fmla="*/ 2776472 w 6915149"/>
              <a:gd name="connsiteY93" fmla="*/ 9518069 h 10037216"/>
              <a:gd name="connsiteX94" fmla="*/ 2776472 w 6915149"/>
              <a:gd name="connsiteY94" fmla="*/ 9563715 h 10037216"/>
              <a:gd name="connsiteX95" fmla="*/ 2840613 w 6915149"/>
              <a:gd name="connsiteY95" fmla="*/ 9630145 h 10037216"/>
              <a:gd name="connsiteX96" fmla="*/ 2912445 w 6915149"/>
              <a:gd name="connsiteY96" fmla="*/ 9630145 h 10037216"/>
              <a:gd name="connsiteX97" fmla="*/ 2976625 w 6915149"/>
              <a:gd name="connsiteY97" fmla="*/ 9563715 h 10037216"/>
              <a:gd name="connsiteX98" fmla="*/ 2976625 w 6915149"/>
              <a:gd name="connsiteY98" fmla="*/ 9518129 h 10037216"/>
              <a:gd name="connsiteX99" fmla="*/ 2912404 w 6915149"/>
              <a:gd name="connsiteY99" fmla="*/ 9451669 h 10037216"/>
              <a:gd name="connsiteX100" fmla="*/ 2912414 w 6915149"/>
              <a:gd name="connsiteY100" fmla="*/ 9451669 h 10037216"/>
              <a:gd name="connsiteX101" fmla="*/ 2912435 w 6915149"/>
              <a:gd name="connsiteY101" fmla="*/ 9451609 h 10037216"/>
              <a:gd name="connsiteX102" fmla="*/ 4359766 w 6915149"/>
              <a:gd name="connsiteY102" fmla="*/ 9451107 h 10037216"/>
              <a:gd name="connsiteX103" fmla="*/ 4359766 w 6915149"/>
              <a:gd name="connsiteY103" fmla="*/ 9627574 h 10037216"/>
              <a:gd name="connsiteX104" fmla="*/ 4418123 w 6915149"/>
              <a:gd name="connsiteY104" fmla="*/ 9627574 h 10037216"/>
              <a:gd name="connsiteX105" fmla="*/ 4418123 w 6915149"/>
              <a:gd name="connsiteY105" fmla="*/ 9537488 h 10037216"/>
              <a:gd name="connsiteX106" fmla="*/ 4457995 w 6915149"/>
              <a:gd name="connsiteY106" fmla="*/ 9500909 h 10037216"/>
              <a:gd name="connsiteX107" fmla="*/ 4471360 w 6915149"/>
              <a:gd name="connsiteY107" fmla="*/ 9500909 h 10037216"/>
              <a:gd name="connsiteX108" fmla="*/ 4509073 w 6915149"/>
              <a:gd name="connsiteY108" fmla="*/ 9525600 h 10037216"/>
              <a:gd name="connsiteX109" fmla="*/ 4509073 w 6915149"/>
              <a:gd name="connsiteY109" fmla="*/ 9627534 h 10037216"/>
              <a:gd name="connsiteX110" fmla="*/ 4567490 w 6915149"/>
              <a:gd name="connsiteY110" fmla="*/ 9627534 h 10037216"/>
              <a:gd name="connsiteX111" fmla="*/ 4567490 w 6915149"/>
              <a:gd name="connsiteY111" fmla="*/ 9525660 h 10037216"/>
              <a:gd name="connsiteX112" fmla="*/ 4480818 w 6915149"/>
              <a:gd name="connsiteY112" fmla="*/ 9451659 h 10037216"/>
              <a:gd name="connsiteX113" fmla="*/ 4480808 w 6915149"/>
              <a:gd name="connsiteY113" fmla="*/ 9451659 h 10037216"/>
              <a:gd name="connsiteX114" fmla="*/ 4480778 w 6915149"/>
              <a:gd name="connsiteY114" fmla="*/ 9451689 h 10037216"/>
              <a:gd name="connsiteX115" fmla="*/ 4418726 w 6915149"/>
              <a:gd name="connsiteY115" fmla="*/ 9481280 h 10037216"/>
              <a:gd name="connsiteX116" fmla="*/ 4418113 w 6915149"/>
              <a:gd name="connsiteY116" fmla="*/ 9481280 h 10037216"/>
              <a:gd name="connsiteX117" fmla="*/ 4418113 w 6915149"/>
              <a:gd name="connsiteY117" fmla="*/ 9451107 h 10037216"/>
              <a:gd name="connsiteX118" fmla="*/ 2469607 w 6915149"/>
              <a:gd name="connsiteY118" fmla="*/ 9407340 h 10037216"/>
              <a:gd name="connsiteX119" fmla="*/ 2476997 w 6915149"/>
              <a:gd name="connsiteY119" fmla="*/ 9441177 h 10037216"/>
              <a:gd name="connsiteX120" fmla="*/ 2469315 w 6915149"/>
              <a:gd name="connsiteY120" fmla="*/ 9462855 h 10037216"/>
              <a:gd name="connsiteX121" fmla="*/ 2456333 w 6915149"/>
              <a:gd name="connsiteY121" fmla="*/ 9463869 h 10037216"/>
              <a:gd name="connsiteX122" fmla="*/ 2450419 w 6915149"/>
              <a:gd name="connsiteY122" fmla="*/ 9431126 h 10037216"/>
              <a:gd name="connsiteX123" fmla="*/ 2450429 w 6915149"/>
              <a:gd name="connsiteY123" fmla="*/ 9431116 h 10037216"/>
              <a:gd name="connsiteX124" fmla="*/ 2458743 w 6915149"/>
              <a:gd name="connsiteY124" fmla="*/ 9450555 h 10037216"/>
              <a:gd name="connsiteX125" fmla="*/ 2469607 w 6915149"/>
              <a:gd name="connsiteY125" fmla="*/ 9407340 h 10037216"/>
              <a:gd name="connsiteX126" fmla="*/ 2413409 w 6915149"/>
              <a:gd name="connsiteY126" fmla="*/ 9385270 h 10037216"/>
              <a:gd name="connsiteX127" fmla="*/ 2413409 w 6915149"/>
              <a:gd name="connsiteY127" fmla="*/ 9455967 h 10037216"/>
              <a:gd name="connsiteX128" fmla="*/ 2344468 w 6915149"/>
              <a:gd name="connsiteY128" fmla="*/ 9455967 h 10037216"/>
              <a:gd name="connsiteX129" fmla="*/ 2344468 w 6915149"/>
              <a:gd name="connsiteY129" fmla="*/ 9555743 h 10037216"/>
              <a:gd name="connsiteX130" fmla="*/ 2413409 w 6915149"/>
              <a:gd name="connsiteY130" fmla="*/ 9555743 h 10037216"/>
              <a:gd name="connsiteX131" fmla="*/ 2413409 w 6915149"/>
              <a:gd name="connsiteY131" fmla="*/ 9626420 h 10037216"/>
              <a:gd name="connsiteX132" fmla="*/ 2510745 w 6915149"/>
              <a:gd name="connsiteY132" fmla="*/ 9626420 h 10037216"/>
              <a:gd name="connsiteX133" fmla="*/ 2510745 w 6915149"/>
              <a:gd name="connsiteY133" fmla="*/ 9555743 h 10037216"/>
              <a:gd name="connsiteX134" fmla="*/ 2579734 w 6915149"/>
              <a:gd name="connsiteY134" fmla="*/ 9555743 h 10037216"/>
              <a:gd name="connsiteX135" fmla="*/ 2579734 w 6915149"/>
              <a:gd name="connsiteY135" fmla="*/ 9455967 h 10037216"/>
              <a:gd name="connsiteX136" fmla="*/ 2510745 w 6915149"/>
              <a:gd name="connsiteY136" fmla="*/ 9455967 h 10037216"/>
              <a:gd name="connsiteX137" fmla="*/ 2510745 w 6915149"/>
              <a:gd name="connsiteY137" fmla="*/ 9385270 h 10037216"/>
              <a:gd name="connsiteX138" fmla="*/ 3798907 w 6915149"/>
              <a:gd name="connsiteY138" fmla="*/ 9383964 h 10037216"/>
              <a:gd name="connsiteX139" fmla="*/ 3798907 w 6915149"/>
              <a:gd name="connsiteY139" fmla="*/ 9627574 h 10037216"/>
              <a:gd name="connsiteX140" fmla="*/ 3857264 w 6915149"/>
              <a:gd name="connsiteY140" fmla="*/ 9627574 h 10037216"/>
              <a:gd name="connsiteX141" fmla="*/ 3857264 w 6915149"/>
              <a:gd name="connsiteY141" fmla="*/ 9383964 h 10037216"/>
              <a:gd name="connsiteX142" fmla="*/ 3007222 w 6915149"/>
              <a:gd name="connsiteY142" fmla="*/ 9383964 h 10037216"/>
              <a:gd name="connsiteX143" fmla="*/ 3007222 w 6915149"/>
              <a:gd name="connsiteY143" fmla="*/ 9627534 h 10037216"/>
              <a:gd name="connsiteX144" fmla="*/ 3065598 w 6915149"/>
              <a:gd name="connsiteY144" fmla="*/ 9627534 h 10037216"/>
              <a:gd name="connsiteX145" fmla="*/ 3065598 w 6915149"/>
              <a:gd name="connsiteY145" fmla="*/ 9383964 h 10037216"/>
              <a:gd name="connsiteX146" fmla="*/ 3318384 w 6915149"/>
              <a:gd name="connsiteY146" fmla="*/ 9383954 h 10037216"/>
              <a:gd name="connsiteX147" fmla="*/ 3318384 w 6915149"/>
              <a:gd name="connsiteY147" fmla="*/ 9627564 h 10037216"/>
              <a:gd name="connsiteX148" fmla="*/ 3376752 w 6915149"/>
              <a:gd name="connsiteY148" fmla="*/ 9627564 h 10037216"/>
              <a:gd name="connsiteX149" fmla="*/ 3376752 w 6915149"/>
              <a:gd name="connsiteY149" fmla="*/ 9537478 h 10037216"/>
              <a:gd name="connsiteX150" fmla="*/ 3416594 w 6915149"/>
              <a:gd name="connsiteY150" fmla="*/ 9500899 h 10037216"/>
              <a:gd name="connsiteX151" fmla="*/ 3429968 w 6915149"/>
              <a:gd name="connsiteY151" fmla="*/ 9500899 h 10037216"/>
              <a:gd name="connsiteX152" fmla="*/ 3467630 w 6915149"/>
              <a:gd name="connsiteY152" fmla="*/ 9525590 h 10037216"/>
              <a:gd name="connsiteX153" fmla="*/ 3467630 w 6915149"/>
              <a:gd name="connsiteY153" fmla="*/ 9627524 h 10037216"/>
              <a:gd name="connsiteX154" fmla="*/ 3526008 w 6915149"/>
              <a:gd name="connsiteY154" fmla="*/ 9627524 h 10037216"/>
              <a:gd name="connsiteX155" fmla="*/ 3526008 w 6915149"/>
              <a:gd name="connsiteY155" fmla="*/ 9525650 h 10037216"/>
              <a:gd name="connsiteX156" fmla="*/ 3439367 w 6915149"/>
              <a:gd name="connsiteY156" fmla="*/ 9451649 h 10037216"/>
              <a:gd name="connsiteX157" fmla="*/ 3439378 w 6915149"/>
              <a:gd name="connsiteY157" fmla="*/ 9451659 h 10037216"/>
              <a:gd name="connsiteX158" fmla="*/ 3377365 w 6915149"/>
              <a:gd name="connsiteY158" fmla="*/ 9481249 h 10037216"/>
              <a:gd name="connsiteX159" fmla="*/ 3376752 w 6915149"/>
              <a:gd name="connsiteY159" fmla="*/ 9481249 h 10037216"/>
              <a:gd name="connsiteX160" fmla="*/ 3376752 w 6915149"/>
              <a:gd name="connsiteY160" fmla="*/ 9383954 h 10037216"/>
              <a:gd name="connsiteX161" fmla="*/ 3103924 w 6915149"/>
              <a:gd name="connsiteY161" fmla="*/ 9383954 h 10037216"/>
              <a:gd name="connsiteX162" fmla="*/ 3103924 w 6915149"/>
              <a:gd name="connsiteY162" fmla="*/ 9627574 h 10037216"/>
              <a:gd name="connsiteX163" fmla="*/ 3162281 w 6915149"/>
              <a:gd name="connsiteY163" fmla="*/ 9627574 h 10037216"/>
              <a:gd name="connsiteX164" fmla="*/ 3162281 w 6915149"/>
              <a:gd name="connsiteY164" fmla="*/ 9560471 h 10037216"/>
              <a:gd name="connsiteX165" fmla="*/ 3163185 w 6915149"/>
              <a:gd name="connsiteY165" fmla="*/ 9560471 h 10037216"/>
              <a:gd name="connsiteX166" fmla="*/ 3225507 w 6915149"/>
              <a:gd name="connsiteY166" fmla="*/ 9627584 h 10037216"/>
              <a:gd name="connsiteX167" fmla="*/ 3300012 w 6915149"/>
              <a:gd name="connsiteY167" fmla="*/ 9627584 h 10037216"/>
              <a:gd name="connsiteX168" fmla="*/ 3212766 w 6915149"/>
              <a:gd name="connsiteY168" fmla="*/ 9538462 h 10037216"/>
              <a:gd name="connsiteX169" fmla="*/ 3296907 w 6915149"/>
              <a:gd name="connsiteY169" fmla="*/ 9453125 h 10037216"/>
              <a:gd name="connsiteX170" fmla="*/ 3220256 w 6915149"/>
              <a:gd name="connsiteY170" fmla="*/ 9453125 h 10037216"/>
              <a:gd name="connsiteX171" fmla="*/ 3162592 w 6915149"/>
              <a:gd name="connsiteY171" fmla="*/ 9515057 h 10037216"/>
              <a:gd name="connsiteX172" fmla="*/ 3162281 w 6915149"/>
              <a:gd name="connsiteY172" fmla="*/ 9515057 h 10037216"/>
              <a:gd name="connsiteX173" fmla="*/ 3162281 w 6915149"/>
              <a:gd name="connsiteY173" fmla="*/ 9383954 h 10037216"/>
              <a:gd name="connsiteX174" fmla="*/ 3677323 w 6915149"/>
              <a:gd name="connsiteY174" fmla="*/ 9383141 h 10037216"/>
              <a:gd name="connsiteX175" fmla="*/ 3670495 w 6915149"/>
              <a:gd name="connsiteY175" fmla="*/ 9390149 h 10037216"/>
              <a:gd name="connsiteX176" fmla="*/ 3670495 w 6915149"/>
              <a:gd name="connsiteY176" fmla="*/ 9423545 h 10037216"/>
              <a:gd name="connsiteX177" fmla="*/ 3670485 w 6915149"/>
              <a:gd name="connsiteY177" fmla="*/ 9423545 h 10037216"/>
              <a:gd name="connsiteX178" fmla="*/ 3677102 w 6915149"/>
              <a:gd name="connsiteY178" fmla="*/ 9430915 h 10037216"/>
              <a:gd name="connsiteX179" fmla="*/ 3677333 w 6915149"/>
              <a:gd name="connsiteY179" fmla="*/ 9430915 h 10037216"/>
              <a:gd name="connsiteX180" fmla="*/ 3677313 w 6915149"/>
              <a:gd name="connsiteY180" fmla="*/ 9430945 h 10037216"/>
              <a:gd name="connsiteX181" fmla="*/ 3709162 w 6915149"/>
              <a:gd name="connsiteY181" fmla="*/ 9430945 h 10037216"/>
              <a:gd name="connsiteX182" fmla="*/ 3716090 w 6915149"/>
              <a:gd name="connsiteY182" fmla="*/ 9423987 h 10037216"/>
              <a:gd name="connsiteX183" fmla="*/ 3716090 w 6915149"/>
              <a:gd name="connsiteY183" fmla="*/ 9390451 h 10037216"/>
              <a:gd name="connsiteX184" fmla="*/ 3709423 w 6915149"/>
              <a:gd name="connsiteY184" fmla="*/ 9383141 h 10037216"/>
              <a:gd name="connsiteX185" fmla="*/ 3608584 w 6915149"/>
              <a:gd name="connsiteY185" fmla="*/ 9383141 h 10037216"/>
              <a:gd name="connsiteX186" fmla="*/ 3601746 w 6915149"/>
              <a:gd name="connsiteY186" fmla="*/ 9390159 h 10037216"/>
              <a:gd name="connsiteX187" fmla="*/ 3601746 w 6915149"/>
              <a:gd name="connsiteY187" fmla="*/ 9423545 h 10037216"/>
              <a:gd name="connsiteX188" fmla="*/ 3608363 w 6915149"/>
              <a:gd name="connsiteY188" fmla="*/ 9430915 h 10037216"/>
              <a:gd name="connsiteX189" fmla="*/ 3608614 w 6915149"/>
              <a:gd name="connsiteY189" fmla="*/ 9430915 h 10037216"/>
              <a:gd name="connsiteX190" fmla="*/ 3608594 w 6915149"/>
              <a:gd name="connsiteY190" fmla="*/ 9430945 h 10037216"/>
              <a:gd name="connsiteX191" fmla="*/ 3640443 w 6915149"/>
              <a:gd name="connsiteY191" fmla="*/ 9430945 h 10037216"/>
              <a:gd name="connsiteX192" fmla="*/ 3647231 w 6915149"/>
              <a:gd name="connsiteY192" fmla="*/ 9423957 h 10037216"/>
              <a:gd name="connsiteX193" fmla="*/ 3647231 w 6915149"/>
              <a:gd name="connsiteY193" fmla="*/ 9390451 h 10037216"/>
              <a:gd name="connsiteX194" fmla="*/ 3640574 w 6915149"/>
              <a:gd name="connsiteY194" fmla="*/ 9383141 h 10037216"/>
              <a:gd name="connsiteX195" fmla="*/ 2727966 w 6915149"/>
              <a:gd name="connsiteY195" fmla="*/ 9381294 h 10037216"/>
              <a:gd name="connsiteX196" fmla="*/ 2656527 w 6915149"/>
              <a:gd name="connsiteY196" fmla="*/ 9447011 h 10037216"/>
              <a:gd name="connsiteX197" fmla="*/ 2656516 w 6915149"/>
              <a:gd name="connsiteY197" fmla="*/ 9447011 h 10037216"/>
              <a:gd name="connsiteX198" fmla="*/ 2656516 w 6915149"/>
              <a:gd name="connsiteY198" fmla="*/ 9459873 h 10037216"/>
              <a:gd name="connsiteX199" fmla="*/ 2629757 w 6915149"/>
              <a:gd name="connsiteY199" fmla="*/ 9459873 h 10037216"/>
              <a:gd name="connsiteX200" fmla="*/ 2629757 w 6915149"/>
              <a:gd name="connsiteY200" fmla="*/ 9503280 h 10037216"/>
              <a:gd name="connsiteX201" fmla="*/ 2656445 w 6915149"/>
              <a:gd name="connsiteY201" fmla="*/ 9503280 h 10037216"/>
              <a:gd name="connsiteX202" fmla="*/ 2656445 w 6915149"/>
              <a:gd name="connsiteY202" fmla="*/ 9627595 h 10037216"/>
              <a:gd name="connsiteX203" fmla="*/ 2714813 w 6915149"/>
              <a:gd name="connsiteY203" fmla="*/ 9627595 h 10037216"/>
              <a:gd name="connsiteX204" fmla="*/ 2714813 w 6915149"/>
              <a:gd name="connsiteY204" fmla="*/ 9503280 h 10037216"/>
              <a:gd name="connsiteX205" fmla="*/ 2746672 w 6915149"/>
              <a:gd name="connsiteY205" fmla="*/ 9503280 h 10037216"/>
              <a:gd name="connsiteX206" fmla="*/ 2760749 w 6915149"/>
              <a:gd name="connsiteY206" fmla="*/ 9459873 h 10037216"/>
              <a:gd name="connsiteX207" fmla="*/ 2714834 w 6915149"/>
              <a:gd name="connsiteY207" fmla="*/ 9459873 h 10037216"/>
              <a:gd name="connsiteX208" fmla="*/ 2714834 w 6915149"/>
              <a:gd name="connsiteY208" fmla="*/ 9451971 h 10037216"/>
              <a:gd name="connsiteX209" fmla="*/ 2714893 w 6915149"/>
              <a:gd name="connsiteY209" fmla="*/ 9451891 h 10037216"/>
              <a:gd name="connsiteX210" fmla="*/ 2743780 w 6915149"/>
              <a:gd name="connsiteY210" fmla="*/ 9424640 h 10037216"/>
              <a:gd name="connsiteX211" fmla="*/ 2767478 w 6915149"/>
              <a:gd name="connsiteY211" fmla="*/ 9425614 h 10037216"/>
              <a:gd name="connsiteX212" fmla="*/ 2767478 w 6915149"/>
              <a:gd name="connsiteY212" fmla="*/ 9382951 h 10037216"/>
              <a:gd name="connsiteX213" fmla="*/ 2727966 w 6915149"/>
              <a:gd name="connsiteY213" fmla="*/ 9381294 h 10037216"/>
              <a:gd name="connsiteX214" fmla="*/ 228615 w 6915149"/>
              <a:gd name="connsiteY214" fmla="*/ 0 h 10037216"/>
              <a:gd name="connsiteX215" fmla="*/ 6686534 w 6915149"/>
              <a:gd name="connsiteY215" fmla="*/ 0 h 10037216"/>
              <a:gd name="connsiteX216" fmla="*/ 6915149 w 6915149"/>
              <a:gd name="connsiteY216" fmla="*/ 228615 h 10037216"/>
              <a:gd name="connsiteX217" fmla="*/ 6915149 w 6915149"/>
              <a:gd name="connsiteY217" fmla="*/ 9808601 h 10037216"/>
              <a:gd name="connsiteX218" fmla="*/ 6686534 w 6915149"/>
              <a:gd name="connsiteY218" fmla="*/ 10037216 h 10037216"/>
              <a:gd name="connsiteX219" fmla="*/ 228615 w 6915149"/>
              <a:gd name="connsiteY219" fmla="*/ 10037216 h 10037216"/>
              <a:gd name="connsiteX220" fmla="*/ 0 w 6915149"/>
              <a:gd name="connsiteY220" fmla="*/ 9808601 h 10037216"/>
              <a:gd name="connsiteX221" fmla="*/ 0 w 6915149"/>
              <a:gd name="connsiteY221" fmla="*/ 228615 h 10037216"/>
              <a:gd name="connsiteX222" fmla="*/ 228615 w 6915149"/>
              <a:gd name="connsiteY222" fmla="*/ 0 h 1003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</a:cxnLst>
            <a:rect l="l" t="t" r="r" b="b"/>
            <a:pathLst>
              <a:path w="6915149" h="10037216">
                <a:moveTo>
                  <a:pt x="3641949" y="9555893"/>
                </a:moveTo>
                <a:lnTo>
                  <a:pt x="3667794" y="9555893"/>
                </a:lnTo>
                <a:cubicBezTo>
                  <a:pt x="3700035" y="9555893"/>
                  <a:pt x="3703369" y="9560491"/>
                  <a:pt x="3703369" y="9573002"/>
                </a:cubicBezTo>
                <a:cubicBezTo>
                  <a:pt x="3703339" y="9584168"/>
                  <a:pt x="3699744" y="9590724"/>
                  <a:pt x="3659581" y="9590724"/>
                </a:cubicBezTo>
                <a:lnTo>
                  <a:pt x="3659591" y="9590724"/>
                </a:lnTo>
                <a:lnTo>
                  <a:pt x="3659561" y="9590744"/>
                </a:lnTo>
                <a:lnTo>
                  <a:pt x="3642853" y="9590744"/>
                </a:lnTo>
                <a:cubicBezTo>
                  <a:pt x="3620040" y="9590744"/>
                  <a:pt x="3612148" y="9586517"/>
                  <a:pt x="3612148" y="9575623"/>
                </a:cubicBezTo>
                <a:cubicBezTo>
                  <a:pt x="3612148" y="9561807"/>
                  <a:pt x="3617299" y="9555893"/>
                  <a:pt x="3641949" y="9555893"/>
                </a:cubicBezTo>
                <a:close/>
                <a:moveTo>
                  <a:pt x="4204134" y="9555883"/>
                </a:moveTo>
                <a:lnTo>
                  <a:pt x="4229979" y="9555883"/>
                </a:lnTo>
                <a:cubicBezTo>
                  <a:pt x="4262200" y="9555883"/>
                  <a:pt x="4265554" y="9560481"/>
                  <a:pt x="4265554" y="9572992"/>
                </a:cubicBezTo>
                <a:cubicBezTo>
                  <a:pt x="4265614" y="9584157"/>
                  <a:pt x="4261959" y="9590714"/>
                  <a:pt x="4221776" y="9590714"/>
                </a:cubicBezTo>
                <a:lnTo>
                  <a:pt x="4221746" y="9590734"/>
                </a:lnTo>
                <a:lnTo>
                  <a:pt x="4205038" y="9590734"/>
                </a:lnTo>
                <a:cubicBezTo>
                  <a:pt x="4182245" y="9590734"/>
                  <a:pt x="4174363" y="9586507"/>
                  <a:pt x="4174363" y="9575613"/>
                </a:cubicBezTo>
                <a:cubicBezTo>
                  <a:pt x="4174363" y="9561797"/>
                  <a:pt x="4179504" y="9555883"/>
                  <a:pt x="4204134" y="9555883"/>
                </a:cubicBezTo>
                <a:close/>
                <a:moveTo>
                  <a:pt x="2863536" y="9499534"/>
                </a:moveTo>
                <a:lnTo>
                  <a:pt x="2889511" y="9499534"/>
                </a:lnTo>
                <a:cubicBezTo>
                  <a:pt x="2903649" y="9499534"/>
                  <a:pt x="2919945" y="9504695"/>
                  <a:pt x="2919945" y="9530309"/>
                </a:cubicBezTo>
                <a:lnTo>
                  <a:pt x="2919945" y="9551445"/>
                </a:lnTo>
                <a:cubicBezTo>
                  <a:pt x="2919945" y="9577029"/>
                  <a:pt x="2903659" y="9582210"/>
                  <a:pt x="2889511" y="9582210"/>
                </a:cubicBezTo>
                <a:lnTo>
                  <a:pt x="2867562" y="9582210"/>
                </a:lnTo>
                <a:cubicBezTo>
                  <a:pt x="2842691" y="9582210"/>
                  <a:pt x="2833132" y="9577019"/>
                  <a:pt x="2833132" y="9551445"/>
                </a:cubicBezTo>
                <a:lnTo>
                  <a:pt x="2833132" y="9530309"/>
                </a:lnTo>
                <a:cubicBezTo>
                  <a:pt x="2833132" y="9504695"/>
                  <a:pt x="2849408" y="9499534"/>
                  <a:pt x="2863536" y="9499534"/>
                </a:cubicBezTo>
                <a:close/>
                <a:moveTo>
                  <a:pt x="2439815" y="9474573"/>
                </a:moveTo>
                <a:cubicBezTo>
                  <a:pt x="2449264" y="9474573"/>
                  <a:pt x="2457548" y="9479764"/>
                  <a:pt x="2462096" y="9487485"/>
                </a:cubicBezTo>
                <a:cubicBezTo>
                  <a:pt x="2466655" y="9479764"/>
                  <a:pt x="2474898" y="9474573"/>
                  <a:pt x="2484346" y="9474573"/>
                </a:cubicBezTo>
                <a:cubicBezTo>
                  <a:pt x="2498745" y="9474573"/>
                  <a:pt x="2510352" y="9486521"/>
                  <a:pt x="2510352" y="9501221"/>
                </a:cubicBezTo>
                <a:cubicBezTo>
                  <a:pt x="2510352" y="9530400"/>
                  <a:pt x="2462096" y="9572832"/>
                  <a:pt x="2462096" y="9572832"/>
                </a:cubicBezTo>
                <a:lnTo>
                  <a:pt x="2462086" y="9572832"/>
                </a:lnTo>
                <a:cubicBezTo>
                  <a:pt x="2462086" y="9572832"/>
                  <a:pt x="2413820" y="9530400"/>
                  <a:pt x="2413820" y="9501221"/>
                </a:cubicBezTo>
                <a:cubicBezTo>
                  <a:pt x="2413820" y="9486532"/>
                  <a:pt x="2425437" y="9474573"/>
                  <a:pt x="2439815" y="9474573"/>
                </a:cubicBezTo>
                <a:close/>
                <a:moveTo>
                  <a:pt x="4261307" y="9451659"/>
                </a:moveTo>
                <a:lnTo>
                  <a:pt x="4261276" y="9451689"/>
                </a:lnTo>
                <a:lnTo>
                  <a:pt x="4193421" y="9451689"/>
                </a:lnTo>
                <a:cubicBezTo>
                  <a:pt x="4144201" y="9451689"/>
                  <a:pt x="4123487" y="9459260"/>
                  <a:pt x="4123487" y="9504654"/>
                </a:cubicBezTo>
                <a:lnTo>
                  <a:pt x="4180056" y="9504654"/>
                </a:lnTo>
                <a:cubicBezTo>
                  <a:pt x="4180689" y="9492776"/>
                  <a:pt x="4185509" y="9491149"/>
                  <a:pt x="4202558" y="9491149"/>
                </a:cubicBezTo>
                <a:lnTo>
                  <a:pt x="4236897" y="9491149"/>
                </a:lnTo>
                <a:cubicBezTo>
                  <a:pt x="4259740" y="9491149"/>
                  <a:pt x="4264289" y="9502626"/>
                  <a:pt x="4264289" y="9519063"/>
                </a:cubicBezTo>
                <a:lnTo>
                  <a:pt x="4264289" y="9533873"/>
                </a:lnTo>
                <a:cubicBezTo>
                  <a:pt x="4253043" y="9521392"/>
                  <a:pt x="4235391" y="9520398"/>
                  <a:pt x="4203482" y="9520398"/>
                </a:cubicBezTo>
                <a:cubicBezTo>
                  <a:pt x="4146922" y="9520398"/>
                  <a:pt x="4117703" y="9523029"/>
                  <a:pt x="4117703" y="9568765"/>
                </a:cubicBezTo>
                <a:lnTo>
                  <a:pt x="4117703" y="9582551"/>
                </a:lnTo>
                <a:cubicBezTo>
                  <a:pt x="4117703" y="9622062"/>
                  <a:pt x="4140506" y="9630566"/>
                  <a:pt x="4176110" y="9630245"/>
                </a:cubicBezTo>
                <a:lnTo>
                  <a:pt x="4215932" y="9630245"/>
                </a:lnTo>
                <a:cubicBezTo>
                  <a:pt x="4245141" y="9630245"/>
                  <a:pt x="4251205" y="9626650"/>
                  <a:pt x="4267311" y="9608547"/>
                </a:cubicBezTo>
                <a:lnTo>
                  <a:pt x="4267311" y="9627574"/>
                </a:lnTo>
                <a:lnTo>
                  <a:pt x="4322706" y="9627574"/>
                </a:lnTo>
                <a:lnTo>
                  <a:pt x="4322706" y="9517396"/>
                </a:lnTo>
                <a:cubicBezTo>
                  <a:pt x="4322706" y="9477886"/>
                  <a:pt x="4301460" y="9451669"/>
                  <a:pt x="4261307" y="9451669"/>
                </a:cubicBezTo>
                <a:close/>
                <a:moveTo>
                  <a:pt x="3699202" y="9451659"/>
                </a:moveTo>
                <a:lnTo>
                  <a:pt x="3699112" y="9451689"/>
                </a:lnTo>
                <a:lnTo>
                  <a:pt x="3631256" y="9451689"/>
                </a:lnTo>
                <a:cubicBezTo>
                  <a:pt x="3581955" y="9451689"/>
                  <a:pt x="3561332" y="9459260"/>
                  <a:pt x="3561332" y="9504654"/>
                </a:cubicBezTo>
                <a:lnTo>
                  <a:pt x="3617871" y="9504654"/>
                </a:lnTo>
                <a:cubicBezTo>
                  <a:pt x="3618474" y="9492776"/>
                  <a:pt x="3623334" y="9491149"/>
                  <a:pt x="3640373" y="9491149"/>
                </a:cubicBezTo>
                <a:lnTo>
                  <a:pt x="3674732" y="9491149"/>
                </a:lnTo>
                <a:cubicBezTo>
                  <a:pt x="3697525" y="9491149"/>
                  <a:pt x="3702094" y="9497003"/>
                  <a:pt x="3702094" y="9513500"/>
                </a:cubicBezTo>
                <a:lnTo>
                  <a:pt x="3702094" y="9533873"/>
                </a:lnTo>
                <a:cubicBezTo>
                  <a:pt x="3690828" y="9521392"/>
                  <a:pt x="3673206" y="9520388"/>
                  <a:pt x="3641287" y="9520388"/>
                </a:cubicBezTo>
                <a:cubicBezTo>
                  <a:pt x="3584747" y="9520388"/>
                  <a:pt x="3555518" y="9523029"/>
                  <a:pt x="3555518" y="9568765"/>
                </a:cubicBezTo>
                <a:lnTo>
                  <a:pt x="3555518" y="9582551"/>
                </a:lnTo>
                <a:cubicBezTo>
                  <a:pt x="3555518" y="9622062"/>
                  <a:pt x="3578341" y="9630566"/>
                  <a:pt x="3613905" y="9630245"/>
                </a:cubicBezTo>
                <a:lnTo>
                  <a:pt x="3653747" y="9630245"/>
                </a:lnTo>
                <a:cubicBezTo>
                  <a:pt x="3682966" y="9630245"/>
                  <a:pt x="3689000" y="9626650"/>
                  <a:pt x="3705126" y="9608547"/>
                </a:cubicBezTo>
                <a:lnTo>
                  <a:pt x="3705126" y="9627574"/>
                </a:lnTo>
                <a:lnTo>
                  <a:pt x="3760521" y="9627574"/>
                </a:lnTo>
                <a:lnTo>
                  <a:pt x="3760521" y="9511844"/>
                </a:lnTo>
                <a:cubicBezTo>
                  <a:pt x="3760581" y="9472373"/>
                  <a:pt x="3739355" y="9451679"/>
                  <a:pt x="3699192" y="9451679"/>
                </a:cubicBezTo>
                <a:close/>
                <a:moveTo>
                  <a:pt x="3963295" y="9451649"/>
                </a:moveTo>
                <a:cubicBezTo>
                  <a:pt x="3923132" y="9451649"/>
                  <a:pt x="3892156" y="9457904"/>
                  <a:pt x="3892156" y="9499654"/>
                </a:cubicBezTo>
                <a:cubicBezTo>
                  <a:pt x="3892156" y="9545711"/>
                  <a:pt x="3908292" y="9564046"/>
                  <a:pt x="3962773" y="9564427"/>
                </a:cubicBezTo>
                <a:lnTo>
                  <a:pt x="4007174" y="9564427"/>
                </a:lnTo>
                <a:cubicBezTo>
                  <a:pt x="4027948" y="9564427"/>
                  <a:pt x="4032456" y="9568353"/>
                  <a:pt x="4032456" y="9578223"/>
                </a:cubicBezTo>
                <a:cubicBezTo>
                  <a:pt x="4032456" y="9588094"/>
                  <a:pt x="4025448" y="9590694"/>
                  <a:pt x="3997836" y="9590694"/>
                </a:cubicBezTo>
                <a:lnTo>
                  <a:pt x="3987273" y="9590694"/>
                </a:lnTo>
                <a:cubicBezTo>
                  <a:pt x="3954038" y="9590694"/>
                  <a:pt x="3951076" y="9584449"/>
                  <a:pt x="3951076" y="9575271"/>
                </a:cubicBezTo>
                <a:lnTo>
                  <a:pt x="3890881" y="9575271"/>
                </a:lnTo>
                <a:cubicBezTo>
                  <a:pt x="3890881" y="9616700"/>
                  <a:pt x="3910631" y="9630165"/>
                  <a:pt x="3964460" y="9630165"/>
                </a:cubicBezTo>
                <a:lnTo>
                  <a:pt x="4009513" y="9630165"/>
                </a:lnTo>
                <a:cubicBezTo>
                  <a:pt x="4076114" y="9630165"/>
                  <a:pt x="4092520" y="9618628"/>
                  <a:pt x="4092520" y="9574257"/>
                </a:cubicBezTo>
                <a:cubicBezTo>
                  <a:pt x="4092520" y="9544366"/>
                  <a:pt x="4087369" y="9519003"/>
                  <a:pt x="4017465" y="9519003"/>
                </a:cubicBezTo>
                <a:lnTo>
                  <a:pt x="4017435" y="9519013"/>
                </a:lnTo>
                <a:lnTo>
                  <a:pt x="3987253" y="9519013"/>
                </a:lnTo>
                <a:cubicBezTo>
                  <a:pt x="3956789" y="9519013"/>
                  <a:pt x="3952270" y="9510860"/>
                  <a:pt x="3952270" y="9503590"/>
                </a:cubicBezTo>
                <a:cubicBezTo>
                  <a:pt x="3952270" y="9492093"/>
                  <a:pt x="3958656" y="9491109"/>
                  <a:pt x="3992434" y="9491109"/>
                </a:cubicBezTo>
                <a:cubicBezTo>
                  <a:pt x="4026211" y="9491109"/>
                  <a:pt x="4022576" y="9492746"/>
                  <a:pt x="4025669" y="9502626"/>
                </a:cubicBezTo>
                <a:lnTo>
                  <a:pt x="4084076" y="9502626"/>
                </a:lnTo>
                <a:cubicBezTo>
                  <a:pt x="4083444" y="9463116"/>
                  <a:pt x="4070089" y="9451649"/>
                  <a:pt x="3993759" y="9451649"/>
                </a:cubicBezTo>
                <a:close/>
                <a:moveTo>
                  <a:pt x="2840613" y="9451609"/>
                </a:moveTo>
                <a:cubicBezTo>
                  <a:pt x="2810812" y="9451609"/>
                  <a:pt x="2776472" y="9462754"/>
                  <a:pt x="2776472" y="9518069"/>
                </a:cubicBezTo>
                <a:lnTo>
                  <a:pt x="2776472" y="9563715"/>
                </a:lnTo>
                <a:cubicBezTo>
                  <a:pt x="2776472" y="9618949"/>
                  <a:pt x="2810812" y="9630145"/>
                  <a:pt x="2840613" y="9630145"/>
                </a:cubicBezTo>
                <a:lnTo>
                  <a:pt x="2912445" y="9630145"/>
                </a:lnTo>
                <a:cubicBezTo>
                  <a:pt x="2942266" y="9630145"/>
                  <a:pt x="2976625" y="9618949"/>
                  <a:pt x="2976625" y="9563715"/>
                </a:cubicBezTo>
                <a:lnTo>
                  <a:pt x="2976625" y="9518129"/>
                </a:lnTo>
                <a:cubicBezTo>
                  <a:pt x="2976595" y="9462825"/>
                  <a:pt x="2942236" y="9451669"/>
                  <a:pt x="2912404" y="9451669"/>
                </a:cubicBezTo>
                <a:lnTo>
                  <a:pt x="2912414" y="9451669"/>
                </a:lnTo>
                <a:lnTo>
                  <a:pt x="2912435" y="9451609"/>
                </a:lnTo>
                <a:close/>
                <a:moveTo>
                  <a:pt x="4359766" y="9451107"/>
                </a:moveTo>
                <a:lnTo>
                  <a:pt x="4359766" y="9627574"/>
                </a:lnTo>
                <a:lnTo>
                  <a:pt x="4418123" y="9627574"/>
                </a:lnTo>
                <a:lnTo>
                  <a:pt x="4418123" y="9537488"/>
                </a:lnTo>
                <a:cubicBezTo>
                  <a:pt x="4418123" y="9513450"/>
                  <a:pt x="4433064" y="9500909"/>
                  <a:pt x="4457995" y="9500909"/>
                </a:cubicBezTo>
                <a:lnTo>
                  <a:pt x="4471360" y="9500909"/>
                </a:lnTo>
                <a:cubicBezTo>
                  <a:pt x="4496893" y="9500909"/>
                  <a:pt x="4509073" y="9509143"/>
                  <a:pt x="4509073" y="9525600"/>
                </a:cubicBezTo>
                <a:lnTo>
                  <a:pt x="4509073" y="9627534"/>
                </a:lnTo>
                <a:lnTo>
                  <a:pt x="4567490" y="9627534"/>
                </a:lnTo>
                <a:lnTo>
                  <a:pt x="4567490" y="9525660"/>
                </a:lnTo>
                <a:cubicBezTo>
                  <a:pt x="4567490" y="9453316"/>
                  <a:pt x="4516985" y="9451659"/>
                  <a:pt x="4480818" y="9451659"/>
                </a:cubicBezTo>
                <a:lnTo>
                  <a:pt x="4480808" y="9451659"/>
                </a:lnTo>
                <a:lnTo>
                  <a:pt x="4480778" y="9451689"/>
                </a:lnTo>
                <a:cubicBezTo>
                  <a:pt x="4449460" y="9451689"/>
                  <a:pt x="4429058" y="9457935"/>
                  <a:pt x="4418726" y="9481280"/>
                </a:cubicBezTo>
                <a:lnTo>
                  <a:pt x="4418113" y="9481280"/>
                </a:lnTo>
                <a:lnTo>
                  <a:pt x="4418113" y="9451107"/>
                </a:lnTo>
                <a:close/>
                <a:moveTo>
                  <a:pt x="2469607" y="9407340"/>
                </a:moveTo>
                <a:cubicBezTo>
                  <a:pt x="2466795" y="9421146"/>
                  <a:pt x="2476284" y="9432773"/>
                  <a:pt x="2476997" y="9441177"/>
                </a:cubicBezTo>
                <a:cubicBezTo>
                  <a:pt x="2477960" y="9452373"/>
                  <a:pt x="2474014" y="9458508"/>
                  <a:pt x="2469315" y="9462855"/>
                </a:cubicBezTo>
                <a:cubicBezTo>
                  <a:pt x="2465008" y="9466821"/>
                  <a:pt x="2461704" y="9468307"/>
                  <a:pt x="2456333" y="9463869"/>
                </a:cubicBezTo>
                <a:cubicBezTo>
                  <a:pt x="2441261" y="9451419"/>
                  <a:pt x="2450419" y="9431126"/>
                  <a:pt x="2450419" y="9431126"/>
                </a:cubicBezTo>
                <a:lnTo>
                  <a:pt x="2450429" y="9431116"/>
                </a:lnTo>
                <a:cubicBezTo>
                  <a:pt x="2450429" y="9431116"/>
                  <a:pt x="2448873" y="9438316"/>
                  <a:pt x="2458743" y="9450555"/>
                </a:cubicBezTo>
                <a:cubicBezTo>
                  <a:pt x="2459636" y="9447031"/>
                  <a:pt x="2445147" y="9425905"/>
                  <a:pt x="2469607" y="9407340"/>
                </a:cubicBezTo>
                <a:close/>
                <a:moveTo>
                  <a:pt x="2413409" y="9385270"/>
                </a:moveTo>
                <a:lnTo>
                  <a:pt x="2413409" y="9455967"/>
                </a:lnTo>
                <a:lnTo>
                  <a:pt x="2344468" y="9455967"/>
                </a:lnTo>
                <a:lnTo>
                  <a:pt x="2344468" y="9555743"/>
                </a:lnTo>
                <a:lnTo>
                  <a:pt x="2413409" y="9555743"/>
                </a:lnTo>
                <a:lnTo>
                  <a:pt x="2413409" y="9626420"/>
                </a:lnTo>
                <a:lnTo>
                  <a:pt x="2510745" y="9626420"/>
                </a:lnTo>
                <a:lnTo>
                  <a:pt x="2510745" y="9555743"/>
                </a:lnTo>
                <a:lnTo>
                  <a:pt x="2579734" y="9555743"/>
                </a:lnTo>
                <a:lnTo>
                  <a:pt x="2579734" y="9455967"/>
                </a:lnTo>
                <a:lnTo>
                  <a:pt x="2510745" y="9455967"/>
                </a:lnTo>
                <a:lnTo>
                  <a:pt x="2510745" y="9385270"/>
                </a:lnTo>
                <a:close/>
                <a:moveTo>
                  <a:pt x="3798907" y="9383964"/>
                </a:moveTo>
                <a:lnTo>
                  <a:pt x="3798907" y="9627574"/>
                </a:lnTo>
                <a:lnTo>
                  <a:pt x="3857264" y="9627574"/>
                </a:lnTo>
                <a:lnTo>
                  <a:pt x="3857264" y="9383964"/>
                </a:lnTo>
                <a:close/>
                <a:moveTo>
                  <a:pt x="3007222" y="9383964"/>
                </a:moveTo>
                <a:lnTo>
                  <a:pt x="3007222" y="9627534"/>
                </a:lnTo>
                <a:lnTo>
                  <a:pt x="3065598" y="9627534"/>
                </a:lnTo>
                <a:lnTo>
                  <a:pt x="3065598" y="9383964"/>
                </a:lnTo>
                <a:close/>
                <a:moveTo>
                  <a:pt x="3318384" y="9383954"/>
                </a:moveTo>
                <a:lnTo>
                  <a:pt x="3318384" y="9627564"/>
                </a:lnTo>
                <a:lnTo>
                  <a:pt x="3376752" y="9627564"/>
                </a:lnTo>
                <a:lnTo>
                  <a:pt x="3376752" y="9537478"/>
                </a:lnTo>
                <a:cubicBezTo>
                  <a:pt x="3376752" y="9513440"/>
                  <a:pt x="3391623" y="9500899"/>
                  <a:pt x="3416594" y="9500899"/>
                </a:cubicBezTo>
                <a:lnTo>
                  <a:pt x="3429968" y="9500899"/>
                </a:lnTo>
                <a:cubicBezTo>
                  <a:pt x="3455492" y="9500899"/>
                  <a:pt x="3467630" y="9509133"/>
                  <a:pt x="3467630" y="9525590"/>
                </a:cubicBezTo>
                <a:lnTo>
                  <a:pt x="3467630" y="9627524"/>
                </a:lnTo>
                <a:lnTo>
                  <a:pt x="3526008" y="9627524"/>
                </a:lnTo>
                <a:lnTo>
                  <a:pt x="3526008" y="9525650"/>
                </a:lnTo>
                <a:cubicBezTo>
                  <a:pt x="3525988" y="9453316"/>
                  <a:pt x="3475573" y="9451649"/>
                  <a:pt x="3439367" y="9451649"/>
                </a:cubicBezTo>
                <a:lnTo>
                  <a:pt x="3439378" y="9451659"/>
                </a:lnTo>
                <a:cubicBezTo>
                  <a:pt x="3408049" y="9451659"/>
                  <a:pt x="3387677" y="9457905"/>
                  <a:pt x="3377365" y="9481249"/>
                </a:cubicBezTo>
                <a:lnTo>
                  <a:pt x="3376752" y="9481249"/>
                </a:lnTo>
                <a:lnTo>
                  <a:pt x="3376752" y="9383954"/>
                </a:lnTo>
                <a:close/>
                <a:moveTo>
                  <a:pt x="3103924" y="9383954"/>
                </a:moveTo>
                <a:lnTo>
                  <a:pt x="3103924" y="9627574"/>
                </a:lnTo>
                <a:lnTo>
                  <a:pt x="3162281" y="9627574"/>
                </a:lnTo>
                <a:lnTo>
                  <a:pt x="3162281" y="9560471"/>
                </a:lnTo>
                <a:lnTo>
                  <a:pt x="3163185" y="9560471"/>
                </a:lnTo>
                <a:lnTo>
                  <a:pt x="3225507" y="9627584"/>
                </a:lnTo>
                <a:lnTo>
                  <a:pt x="3300012" y="9627584"/>
                </a:lnTo>
                <a:lnTo>
                  <a:pt x="3212766" y="9538462"/>
                </a:lnTo>
                <a:lnTo>
                  <a:pt x="3296907" y="9453125"/>
                </a:lnTo>
                <a:lnTo>
                  <a:pt x="3220256" y="9453125"/>
                </a:lnTo>
                <a:lnTo>
                  <a:pt x="3162592" y="9515057"/>
                </a:lnTo>
                <a:lnTo>
                  <a:pt x="3162281" y="9515057"/>
                </a:lnTo>
                <a:lnTo>
                  <a:pt x="3162281" y="9383954"/>
                </a:lnTo>
                <a:close/>
                <a:moveTo>
                  <a:pt x="3677323" y="9383141"/>
                </a:moveTo>
                <a:cubicBezTo>
                  <a:pt x="3673608" y="9383081"/>
                  <a:pt x="3670555" y="9386223"/>
                  <a:pt x="3670495" y="9390149"/>
                </a:cubicBezTo>
                <a:lnTo>
                  <a:pt x="3670495" y="9423545"/>
                </a:lnTo>
                <a:lnTo>
                  <a:pt x="3670485" y="9423545"/>
                </a:lnTo>
                <a:cubicBezTo>
                  <a:pt x="3670395" y="9427511"/>
                  <a:pt x="3673357" y="9430815"/>
                  <a:pt x="3677102" y="9430915"/>
                </a:cubicBezTo>
                <a:cubicBezTo>
                  <a:pt x="3677182" y="9430915"/>
                  <a:pt x="3677263" y="9430915"/>
                  <a:pt x="3677333" y="9430915"/>
                </a:cubicBezTo>
                <a:lnTo>
                  <a:pt x="3677313" y="9430945"/>
                </a:lnTo>
                <a:lnTo>
                  <a:pt x="3709162" y="9430945"/>
                </a:lnTo>
                <a:cubicBezTo>
                  <a:pt x="3712897" y="9431046"/>
                  <a:pt x="3715990" y="9427923"/>
                  <a:pt x="3716090" y="9423987"/>
                </a:cubicBezTo>
                <a:lnTo>
                  <a:pt x="3716090" y="9390451"/>
                </a:lnTo>
                <a:cubicBezTo>
                  <a:pt x="3716171" y="9386484"/>
                  <a:pt x="3713179" y="9383211"/>
                  <a:pt x="3709423" y="9383141"/>
                </a:cubicBezTo>
                <a:close/>
                <a:moveTo>
                  <a:pt x="3608584" y="9383141"/>
                </a:moveTo>
                <a:cubicBezTo>
                  <a:pt x="3604859" y="9383081"/>
                  <a:pt x="3601796" y="9386233"/>
                  <a:pt x="3601746" y="9390159"/>
                </a:cubicBezTo>
                <a:lnTo>
                  <a:pt x="3601746" y="9423545"/>
                </a:lnTo>
                <a:cubicBezTo>
                  <a:pt x="3601656" y="9427511"/>
                  <a:pt x="3604618" y="9430815"/>
                  <a:pt x="3608363" y="9430915"/>
                </a:cubicBezTo>
                <a:cubicBezTo>
                  <a:pt x="3608453" y="9430915"/>
                  <a:pt x="3608534" y="9430915"/>
                  <a:pt x="3608614" y="9430915"/>
                </a:cubicBezTo>
                <a:lnTo>
                  <a:pt x="3608594" y="9430945"/>
                </a:lnTo>
                <a:lnTo>
                  <a:pt x="3640443" y="9430945"/>
                </a:lnTo>
                <a:cubicBezTo>
                  <a:pt x="3644148" y="9430995"/>
                  <a:pt x="3647191" y="9427863"/>
                  <a:pt x="3647231" y="9423957"/>
                </a:cubicBezTo>
                <a:lnTo>
                  <a:pt x="3647231" y="9390451"/>
                </a:lnTo>
                <a:cubicBezTo>
                  <a:pt x="3647311" y="9386494"/>
                  <a:pt x="3644329" y="9383221"/>
                  <a:pt x="3640574" y="9383141"/>
                </a:cubicBezTo>
                <a:close/>
                <a:moveTo>
                  <a:pt x="2727966" y="9381294"/>
                </a:moveTo>
                <a:cubicBezTo>
                  <a:pt x="2678707" y="9381294"/>
                  <a:pt x="2656527" y="9400984"/>
                  <a:pt x="2656527" y="9447011"/>
                </a:cubicBezTo>
                <a:lnTo>
                  <a:pt x="2656516" y="9447011"/>
                </a:lnTo>
                <a:lnTo>
                  <a:pt x="2656516" y="9459873"/>
                </a:lnTo>
                <a:lnTo>
                  <a:pt x="2629757" y="9459873"/>
                </a:lnTo>
                <a:lnTo>
                  <a:pt x="2629757" y="9503280"/>
                </a:lnTo>
                <a:lnTo>
                  <a:pt x="2656445" y="9503280"/>
                </a:lnTo>
                <a:lnTo>
                  <a:pt x="2656445" y="9627595"/>
                </a:lnTo>
                <a:lnTo>
                  <a:pt x="2714813" y="9627595"/>
                </a:lnTo>
                <a:lnTo>
                  <a:pt x="2714813" y="9503280"/>
                </a:lnTo>
                <a:lnTo>
                  <a:pt x="2746672" y="9503280"/>
                </a:lnTo>
                <a:lnTo>
                  <a:pt x="2760749" y="9459873"/>
                </a:lnTo>
                <a:lnTo>
                  <a:pt x="2714834" y="9459873"/>
                </a:lnTo>
                <a:lnTo>
                  <a:pt x="2714834" y="9451971"/>
                </a:lnTo>
                <a:lnTo>
                  <a:pt x="2714893" y="9451891"/>
                </a:lnTo>
                <a:cubicBezTo>
                  <a:pt x="2714893" y="9434801"/>
                  <a:pt x="2720355" y="9424640"/>
                  <a:pt x="2743780" y="9424640"/>
                </a:cubicBezTo>
                <a:cubicBezTo>
                  <a:pt x="2750698" y="9424640"/>
                  <a:pt x="2759282" y="9425313"/>
                  <a:pt x="2767478" y="9425614"/>
                </a:cubicBezTo>
                <a:lnTo>
                  <a:pt x="2767478" y="9382951"/>
                </a:lnTo>
                <a:cubicBezTo>
                  <a:pt x="2755629" y="9382619"/>
                  <a:pt x="2743780" y="9381294"/>
                  <a:pt x="2727966" y="9381294"/>
                </a:cubicBezTo>
                <a:close/>
                <a:moveTo>
                  <a:pt x="228615" y="0"/>
                </a:moveTo>
                <a:lnTo>
                  <a:pt x="6686534" y="0"/>
                </a:lnTo>
                <a:cubicBezTo>
                  <a:pt x="6812795" y="0"/>
                  <a:pt x="6915149" y="102354"/>
                  <a:pt x="6915149" y="228615"/>
                </a:cubicBezTo>
                <a:lnTo>
                  <a:pt x="6915149" y="9808601"/>
                </a:lnTo>
                <a:cubicBezTo>
                  <a:pt x="6915149" y="9934862"/>
                  <a:pt x="6812795" y="10037216"/>
                  <a:pt x="6686534" y="10037216"/>
                </a:cubicBezTo>
                <a:lnTo>
                  <a:pt x="228615" y="10037216"/>
                </a:lnTo>
                <a:cubicBezTo>
                  <a:pt x="102354" y="10037216"/>
                  <a:pt x="0" y="9934862"/>
                  <a:pt x="0" y="9808601"/>
                </a:cubicBezTo>
                <a:lnTo>
                  <a:pt x="0" y="228615"/>
                </a:lnTo>
                <a:cubicBezTo>
                  <a:pt x="0" y="102354"/>
                  <a:pt x="102354" y="0"/>
                  <a:pt x="22861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sv-FI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DB5060-97CB-933C-B806-3C0A6587C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63" y="304800"/>
            <a:ext cx="6911974" cy="2667000"/>
          </a:xfrm>
          <a:prstGeom prst="rect">
            <a:avLst/>
          </a:prstGeom>
          <a:noFill/>
        </p:spPr>
        <p:txBody>
          <a:bodyPr vert="horz" lIns="252000" tIns="720000" rIns="252000" bIns="720000" rtlCol="0" anchor="t" anchorCtr="0">
            <a:normAutofit/>
          </a:bodyPr>
          <a:lstStyle>
            <a:lvl1pPr>
              <a:defRPr sz="6000">
                <a:solidFill>
                  <a:srgbClr val="FFF7E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v-FI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5A344E37-6E0C-42BC-AFBC-F8E6BE95D3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56450" y="5746849"/>
            <a:ext cx="5040000" cy="1324145"/>
          </a:xfrm>
        </p:spPr>
        <p:txBody>
          <a:bodyPr/>
          <a:lstStyle>
            <a:lvl1pPr algn="ctr">
              <a:lnSpc>
                <a:spcPct val="110000"/>
              </a:lnSpc>
              <a:defRPr sz="2000" b="1">
                <a:solidFill>
                  <a:srgbClr val="FFF7E8"/>
                </a:solidFill>
                <a:latin typeface="+mn-lt"/>
              </a:defRPr>
            </a:lvl1pPr>
            <a:lvl2pPr algn="ctr">
              <a:lnSpc>
                <a:spcPct val="110000"/>
              </a:lnSpc>
              <a:defRPr sz="2000">
                <a:solidFill>
                  <a:srgbClr val="FFF7E8"/>
                </a:solidFill>
              </a:defRPr>
            </a:lvl2pPr>
            <a:lvl3pPr algn="ctr">
              <a:lnSpc>
                <a:spcPct val="110000"/>
              </a:lnSpc>
              <a:defRPr sz="1800">
                <a:solidFill>
                  <a:srgbClr val="FFF7E8"/>
                </a:solidFill>
              </a:defRPr>
            </a:lvl3pPr>
            <a:lvl4pPr algn="ctr">
              <a:lnSpc>
                <a:spcPct val="110000"/>
              </a:lnSpc>
              <a:defRPr sz="1100">
                <a:solidFill>
                  <a:srgbClr val="FFF7E8"/>
                </a:solidFill>
              </a:defRPr>
            </a:lvl4pPr>
            <a:lvl5pPr algn="ctr">
              <a:lnSpc>
                <a:spcPct val="110000"/>
              </a:lnSpc>
              <a:defRPr sz="1000">
                <a:solidFill>
                  <a:srgbClr val="FFF7E8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FI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CEB1BD4-423D-6780-E17F-A7B9649F81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6450" y="8115767"/>
            <a:ext cx="5047087" cy="1175771"/>
          </a:xfrm>
        </p:spPr>
        <p:txBody>
          <a:bodyPr/>
          <a:lstStyle>
            <a:lvl1pPr algn="ctr">
              <a:lnSpc>
                <a:spcPct val="110000"/>
              </a:lnSpc>
              <a:defRPr sz="1400" b="1" spc="20" baseline="0">
                <a:solidFill>
                  <a:srgbClr val="FFF7E8"/>
                </a:solidFill>
                <a:latin typeface="+mn-lt"/>
              </a:defRPr>
            </a:lvl1pPr>
            <a:lvl2pPr algn="ctr">
              <a:lnSpc>
                <a:spcPct val="110000"/>
              </a:lnSpc>
              <a:defRPr>
                <a:solidFill>
                  <a:srgbClr val="FFF7E8"/>
                </a:solidFill>
              </a:defRPr>
            </a:lvl2pPr>
            <a:lvl3pPr algn="ctr">
              <a:lnSpc>
                <a:spcPct val="110000"/>
              </a:lnSpc>
              <a:defRPr>
                <a:solidFill>
                  <a:srgbClr val="FFF7E8"/>
                </a:solidFill>
              </a:defRPr>
            </a:lvl3pPr>
            <a:lvl4pPr algn="ctr">
              <a:lnSpc>
                <a:spcPct val="110000"/>
              </a:lnSpc>
              <a:defRPr>
                <a:solidFill>
                  <a:srgbClr val="FFF7E8"/>
                </a:solidFill>
              </a:defRPr>
            </a:lvl4pPr>
            <a:lvl5pPr algn="ctr">
              <a:lnSpc>
                <a:spcPct val="110000"/>
              </a:lnSpc>
              <a:defRPr>
                <a:solidFill>
                  <a:srgbClr val="FFF7E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FI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ECE63744-D57C-1AAB-1D4E-BC1E53AFF1E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263650" y="2962573"/>
            <a:ext cx="5032375" cy="2377366"/>
          </a:xfrm>
          <a:prstGeom prst="roundRect">
            <a:avLst>
              <a:gd name="adj" fmla="val 8516"/>
            </a:avLst>
          </a:prstGeom>
          <a:solidFill>
            <a:srgbClr val="00205B"/>
          </a:solidFill>
        </p:spPr>
        <p:txBody>
          <a:bodyPr lIns="252000" tIns="252000" rIns="252000" bIns="252000" anchor="ctr" anchorCtr="0">
            <a:noAutofit/>
          </a:bodyPr>
          <a:lstStyle>
            <a:lvl1pPr algn="ctr">
              <a:defRPr sz="2400" b="1">
                <a:solidFill>
                  <a:schemeClr val="bg2"/>
                </a:solidFill>
                <a:latin typeface="+mn-lt"/>
              </a:defRPr>
            </a:lvl1pPr>
            <a:lvl2pPr algn="ctr">
              <a:defRPr sz="2000">
                <a:solidFill>
                  <a:schemeClr val="bg2"/>
                </a:solidFill>
              </a:defRPr>
            </a:lvl2pPr>
            <a:lvl3pPr algn="ctr">
              <a:defRPr sz="1600">
                <a:solidFill>
                  <a:schemeClr val="bg2"/>
                </a:solidFill>
              </a:defRPr>
            </a:lvl3pPr>
            <a:lvl4pPr algn="ctr">
              <a:defRPr sz="1050">
                <a:solidFill>
                  <a:schemeClr val="bg2"/>
                </a:solidFill>
              </a:defRPr>
            </a:lvl4pPr>
            <a:lvl5pPr algn="ctr">
              <a:defRPr sz="9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FI" dirty="0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321EEE01-8DC8-1CBF-2DA7-A6423C5729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668318" y="9686096"/>
            <a:ext cx="2223034" cy="24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1974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7" userDrawn="1">
          <p15:clr>
            <a:srgbClr val="FBAE40"/>
          </p15:clr>
        </p15:guide>
        <p15:guide id="2" orient="horz" pos="3617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llran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5CBB1FC-7FC7-A749-9121-19E8FCF4BD2E}"/>
              </a:ext>
            </a:extLst>
          </p:cNvPr>
          <p:cNvSpPr/>
          <p:nvPr userDrawn="1"/>
        </p:nvSpPr>
        <p:spPr>
          <a:xfrm>
            <a:off x="323850" y="304800"/>
            <a:ext cx="6911975" cy="10037218"/>
          </a:xfrm>
          <a:prstGeom prst="roundRect">
            <a:avLst>
              <a:gd name="adj" fmla="val 371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71633DD-9023-B85F-2C10-6394402E2BF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3852" y="304802"/>
            <a:ext cx="6915149" cy="10037216"/>
          </a:xfrm>
          <a:custGeom>
            <a:avLst/>
            <a:gdLst>
              <a:gd name="connsiteX0" fmla="*/ 3641949 w 6915149"/>
              <a:gd name="connsiteY0" fmla="*/ 9555893 h 10037216"/>
              <a:gd name="connsiteX1" fmla="*/ 3667794 w 6915149"/>
              <a:gd name="connsiteY1" fmla="*/ 9555893 h 10037216"/>
              <a:gd name="connsiteX2" fmla="*/ 3703369 w 6915149"/>
              <a:gd name="connsiteY2" fmla="*/ 9573002 h 10037216"/>
              <a:gd name="connsiteX3" fmla="*/ 3659581 w 6915149"/>
              <a:gd name="connsiteY3" fmla="*/ 9590724 h 10037216"/>
              <a:gd name="connsiteX4" fmla="*/ 3659591 w 6915149"/>
              <a:gd name="connsiteY4" fmla="*/ 9590724 h 10037216"/>
              <a:gd name="connsiteX5" fmla="*/ 3659561 w 6915149"/>
              <a:gd name="connsiteY5" fmla="*/ 9590744 h 10037216"/>
              <a:gd name="connsiteX6" fmla="*/ 3642853 w 6915149"/>
              <a:gd name="connsiteY6" fmla="*/ 9590744 h 10037216"/>
              <a:gd name="connsiteX7" fmla="*/ 3612148 w 6915149"/>
              <a:gd name="connsiteY7" fmla="*/ 9575623 h 10037216"/>
              <a:gd name="connsiteX8" fmla="*/ 3641949 w 6915149"/>
              <a:gd name="connsiteY8" fmla="*/ 9555893 h 10037216"/>
              <a:gd name="connsiteX9" fmla="*/ 4204134 w 6915149"/>
              <a:gd name="connsiteY9" fmla="*/ 9555883 h 10037216"/>
              <a:gd name="connsiteX10" fmla="*/ 4229979 w 6915149"/>
              <a:gd name="connsiteY10" fmla="*/ 9555883 h 10037216"/>
              <a:gd name="connsiteX11" fmla="*/ 4265554 w 6915149"/>
              <a:gd name="connsiteY11" fmla="*/ 9572992 h 10037216"/>
              <a:gd name="connsiteX12" fmla="*/ 4221776 w 6915149"/>
              <a:gd name="connsiteY12" fmla="*/ 9590714 h 10037216"/>
              <a:gd name="connsiteX13" fmla="*/ 4221746 w 6915149"/>
              <a:gd name="connsiteY13" fmla="*/ 9590734 h 10037216"/>
              <a:gd name="connsiteX14" fmla="*/ 4205038 w 6915149"/>
              <a:gd name="connsiteY14" fmla="*/ 9590734 h 10037216"/>
              <a:gd name="connsiteX15" fmla="*/ 4174363 w 6915149"/>
              <a:gd name="connsiteY15" fmla="*/ 9575613 h 10037216"/>
              <a:gd name="connsiteX16" fmla="*/ 4204134 w 6915149"/>
              <a:gd name="connsiteY16" fmla="*/ 9555883 h 10037216"/>
              <a:gd name="connsiteX17" fmla="*/ 2863536 w 6915149"/>
              <a:gd name="connsiteY17" fmla="*/ 9499534 h 10037216"/>
              <a:gd name="connsiteX18" fmla="*/ 2889511 w 6915149"/>
              <a:gd name="connsiteY18" fmla="*/ 9499534 h 10037216"/>
              <a:gd name="connsiteX19" fmla="*/ 2919945 w 6915149"/>
              <a:gd name="connsiteY19" fmla="*/ 9530309 h 10037216"/>
              <a:gd name="connsiteX20" fmla="*/ 2919945 w 6915149"/>
              <a:gd name="connsiteY20" fmla="*/ 9551445 h 10037216"/>
              <a:gd name="connsiteX21" fmla="*/ 2889511 w 6915149"/>
              <a:gd name="connsiteY21" fmla="*/ 9582210 h 10037216"/>
              <a:gd name="connsiteX22" fmla="*/ 2867562 w 6915149"/>
              <a:gd name="connsiteY22" fmla="*/ 9582210 h 10037216"/>
              <a:gd name="connsiteX23" fmla="*/ 2833132 w 6915149"/>
              <a:gd name="connsiteY23" fmla="*/ 9551445 h 10037216"/>
              <a:gd name="connsiteX24" fmla="*/ 2833132 w 6915149"/>
              <a:gd name="connsiteY24" fmla="*/ 9530309 h 10037216"/>
              <a:gd name="connsiteX25" fmla="*/ 2863536 w 6915149"/>
              <a:gd name="connsiteY25" fmla="*/ 9499534 h 10037216"/>
              <a:gd name="connsiteX26" fmla="*/ 2439815 w 6915149"/>
              <a:gd name="connsiteY26" fmla="*/ 9474573 h 10037216"/>
              <a:gd name="connsiteX27" fmla="*/ 2462096 w 6915149"/>
              <a:gd name="connsiteY27" fmla="*/ 9487485 h 10037216"/>
              <a:gd name="connsiteX28" fmla="*/ 2484346 w 6915149"/>
              <a:gd name="connsiteY28" fmla="*/ 9474573 h 10037216"/>
              <a:gd name="connsiteX29" fmla="*/ 2510352 w 6915149"/>
              <a:gd name="connsiteY29" fmla="*/ 9501221 h 10037216"/>
              <a:gd name="connsiteX30" fmla="*/ 2462096 w 6915149"/>
              <a:gd name="connsiteY30" fmla="*/ 9572832 h 10037216"/>
              <a:gd name="connsiteX31" fmla="*/ 2462086 w 6915149"/>
              <a:gd name="connsiteY31" fmla="*/ 9572832 h 10037216"/>
              <a:gd name="connsiteX32" fmla="*/ 2413820 w 6915149"/>
              <a:gd name="connsiteY32" fmla="*/ 9501221 h 10037216"/>
              <a:gd name="connsiteX33" fmla="*/ 2439815 w 6915149"/>
              <a:gd name="connsiteY33" fmla="*/ 9474573 h 10037216"/>
              <a:gd name="connsiteX34" fmla="*/ 4261307 w 6915149"/>
              <a:gd name="connsiteY34" fmla="*/ 9451659 h 10037216"/>
              <a:gd name="connsiteX35" fmla="*/ 4261276 w 6915149"/>
              <a:gd name="connsiteY35" fmla="*/ 9451689 h 10037216"/>
              <a:gd name="connsiteX36" fmla="*/ 4193421 w 6915149"/>
              <a:gd name="connsiteY36" fmla="*/ 9451689 h 10037216"/>
              <a:gd name="connsiteX37" fmla="*/ 4123487 w 6915149"/>
              <a:gd name="connsiteY37" fmla="*/ 9504654 h 10037216"/>
              <a:gd name="connsiteX38" fmla="*/ 4180056 w 6915149"/>
              <a:gd name="connsiteY38" fmla="*/ 9504654 h 10037216"/>
              <a:gd name="connsiteX39" fmla="*/ 4202558 w 6915149"/>
              <a:gd name="connsiteY39" fmla="*/ 9491149 h 10037216"/>
              <a:gd name="connsiteX40" fmla="*/ 4236897 w 6915149"/>
              <a:gd name="connsiteY40" fmla="*/ 9491149 h 10037216"/>
              <a:gd name="connsiteX41" fmla="*/ 4264289 w 6915149"/>
              <a:gd name="connsiteY41" fmla="*/ 9519063 h 10037216"/>
              <a:gd name="connsiteX42" fmla="*/ 4264289 w 6915149"/>
              <a:gd name="connsiteY42" fmla="*/ 9533873 h 10037216"/>
              <a:gd name="connsiteX43" fmla="*/ 4203482 w 6915149"/>
              <a:gd name="connsiteY43" fmla="*/ 9520398 h 10037216"/>
              <a:gd name="connsiteX44" fmla="*/ 4117703 w 6915149"/>
              <a:gd name="connsiteY44" fmla="*/ 9568765 h 10037216"/>
              <a:gd name="connsiteX45" fmla="*/ 4117703 w 6915149"/>
              <a:gd name="connsiteY45" fmla="*/ 9582551 h 10037216"/>
              <a:gd name="connsiteX46" fmla="*/ 4176110 w 6915149"/>
              <a:gd name="connsiteY46" fmla="*/ 9630245 h 10037216"/>
              <a:gd name="connsiteX47" fmla="*/ 4215932 w 6915149"/>
              <a:gd name="connsiteY47" fmla="*/ 9630245 h 10037216"/>
              <a:gd name="connsiteX48" fmla="*/ 4267311 w 6915149"/>
              <a:gd name="connsiteY48" fmla="*/ 9608547 h 10037216"/>
              <a:gd name="connsiteX49" fmla="*/ 4267311 w 6915149"/>
              <a:gd name="connsiteY49" fmla="*/ 9627574 h 10037216"/>
              <a:gd name="connsiteX50" fmla="*/ 4322706 w 6915149"/>
              <a:gd name="connsiteY50" fmla="*/ 9627574 h 10037216"/>
              <a:gd name="connsiteX51" fmla="*/ 4322706 w 6915149"/>
              <a:gd name="connsiteY51" fmla="*/ 9517396 h 10037216"/>
              <a:gd name="connsiteX52" fmla="*/ 4261307 w 6915149"/>
              <a:gd name="connsiteY52" fmla="*/ 9451669 h 10037216"/>
              <a:gd name="connsiteX53" fmla="*/ 3699202 w 6915149"/>
              <a:gd name="connsiteY53" fmla="*/ 9451659 h 10037216"/>
              <a:gd name="connsiteX54" fmla="*/ 3699112 w 6915149"/>
              <a:gd name="connsiteY54" fmla="*/ 9451689 h 10037216"/>
              <a:gd name="connsiteX55" fmla="*/ 3631256 w 6915149"/>
              <a:gd name="connsiteY55" fmla="*/ 9451689 h 10037216"/>
              <a:gd name="connsiteX56" fmla="*/ 3561332 w 6915149"/>
              <a:gd name="connsiteY56" fmla="*/ 9504654 h 10037216"/>
              <a:gd name="connsiteX57" fmla="*/ 3617871 w 6915149"/>
              <a:gd name="connsiteY57" fmla="*/ 9504654 h 10037216"/>
              <a:gd name="connsiteX58" fmla="*/ 3640373 w 6915149"/>
              <a:gd name="connsiteY58" fmla="*/ 9491149 h 10037216"/>
              <a:gd name="connsiteX59" fmla="*/ 3674732 w 6915149"/>
              <a:gd name="connsiteY59" fmla="*/ 9491149 h 10037216"/>
              <a:gd name="connsiteX60" fmla="*/ 3702094 w 6915149"/>
              <a:gd name="connsiteY60" fmla="*/ 9513500 h 10037216"/>
              <a:gd name="connsiteX61" fmla="*/ 3702094 w 6915149"/>
              <a:gd name="connsiteY61" fmla="*/ 9533873 h 10037216"/>
              <a:gd name="connsiteX62" fmla="*/ 3641287 w 6915149"/>
              <a:gd name="connsiteY62" fmla="*/ 9520388 h 10037216"/>
              <a:gd name="connsiteX63" fmla="*/ 3555518 w 6915149"/>
              <a:gd name="connsiteY63" fmla="*/ 9568765 h 10037216"/>
              <a:gd name="connsiteX64" fmla="*/ 3555518 w 6915149"/>
              <a:gd name="connsiteY64" fmla="*/ 9582551 h 10037216"/>
              <a:gd name="connsiteX65" fmla="*/ 3613905 w 6915149"/>
              <a:gd name="connsiteY65" fmla="*/ 9630245 h 10037216"/>
              <a:gd name="connsiteX66" fmla="*/ 3653747 w 6915149"/>
              <a:gd name="connsiteY66" fmla="*/ 9630245 h 10037216"/>
              <a:gd name="connsiteX67" fmla="*/ 3705126 w 6915149"/>
              <a:gd name="connsiteY67" fmla="*/ 9608547 h 10037216"/>
              <a:gd name="connsiteX68" fmla="*/ 3705126 w 6915149"/>
              <a:gd name="connsiteY68" fmla="*/ 9627574 h 10037216"/>
              <a:gd name="connsiteX69" fmla="*/ 3760521 w 6915149"/>
              <a:gd name="connsiteY69" fmla="*/ 9627574 h 10037216"/>
              <a:gd name="connsiteX70" fmla="*/ 3760521 w 6915149"/>
              <a:gd name="connsiteY70" fmla="*/ 9511844 h 10037216"/>
              <a:gd name="connsiteX71" fmla="*/ 3699192 w 6915149"/>
              <a:gd name="connsiteY71" fmla="*/ 9451679 h 10037216"/>
              <a:gd name="connsiteX72" fmla="*/ 3963295 w 6915149"/>
              <a:gd name="connsiteY72" fmla="*/ 9451649 h 10037216"/>
              <a:gd name="connsiteX73" fmla="*/ 3892156 w 6915149"/>
              <a:gd name="connsiteY73" fmla="*/ 9499654 h 10037216"/>
              <a:gd name="connsiteX74" fmla="*/ 3962773 w 6915149"/>
              <a:gd name="connsiteY74" fmla="*/ 9564427 h 10037216"/>
              <a:gd name="connsiteX75" fmla="*/ 4007174 w 6915149"/>
              <a:gd name="connsiteY75" fmla="*/ 9564427 h 10037216"/>
              <a:gd name="connsiteX76" fmla="*/ 4032456 w 6915149"/>
              <a:gd name="connsiteY76" fmla="*/ 9578223 h 10037216"/>
              <a:gd name="connsiteX77" fmla="*/ 3997836 w 6915149"/>
              <a:gd name="connsiteY77" fmla="*/ 9590694 h 10037216"/>
              <a:gd name="connsiteX78" fmla="*/ 3987273 w 6915149"/>
              <a:gd name="connsiteY78" fmla="*/ 9590694 h 10037216"/>
              <a:gd name="connsiteX79" fmla="*/ 3951076 w 6915149"/>
              <a:gd name="connsiteY79" fmla="*/ 9575271 h 10037216"/>
              <a:gd name="connsiteX80" fmla="*/ 3890881 w 6915149"/>
              <a:gd name="connsiteY80" fmla="*/ 9575271 h 10037216"/>
              <a:gd name="connsiteX81" fmla="*/ 3964460 w 6915149"/>
              <a:gd name="connsiteY81" fmla="*/ 9630165 h 10037216"/>
              <a:gd name="connsiteX82" fmla="*/ 4009513 w 6915149"/>
              <a:gd name="connsiteY82" fmla="*/ 9630165 h 10037216"/>
              <a:gd name="connsiteX83" fmla="*/ 4092520 w 6915149"/>
              <a:gd name="connsiteY83" fmla="*/ 9574257 h 10037216"/>
              <a:gd name="connsiteX84" fmla="*/ 4017465 w 6915149"/>
              <a:gd name="connsiteY84" fmla="*/ 9519003 h 10037216"/>
              <a:gd name="connsiteX85" fmla="*/ 4017435 w 6915149"/>
              <a:gd name="connsiteY85" fmla="*/ 9519013 h 10037216"/>
              <a:gd name="connsiteX86" fmla="*/ 3987253 w 6915149"/>
              <a:gd name="connsiteY86" fmla="*/ 9519013 h 10037216"/>
              <a:gd name="connsiteX87" fmla="*/ 3952270 w 6915149"/>
              <a:gd name="connsiteY87" fmla="*/ 9503590 h 10037216"/>
              <a:gd name="connsiteX88" fmla="*/ 3992434 w 6915149"/>
              <a:gd name="connsiteY88" fmla="*/ 9491109 h 10037216"/>
              <a:gd name="connsiteX89" fmla="*/ 4025669 w 6915149"/>
              <a:gd name="connsiteY89" fmla="*/ 9502626 h 10037216"/>
              <a:gd name="connsiteX90" fmla="*/ 4084076 w 6915149"/>
              <a:gd name="connsiteY90" fmla="*/ 9502626 h 10037216"/>
              <a:gd name="connsiteX91" fmla="*/ 3993759 w 6915149"/>
              <a:gd name="connsiteY91" fmla="*/ 9451649 h 10037216"/>
              <a:gd name="connsiteX92" fmla="*/ 2840613 w 6915149"/>
              <a:gd name="connsiteY92" fmla="*/ 9451609 h 10037216"/>
              <a:gd name="connsiteX93" fmla="*/ 2776472 w 6915149"/>
              <a:gd name="connsiteY93" fmla="*/ 9518069 h 10037216"/>
              <a:gd name="connsiteX94" fmla="*/ 2776472 w 6915149"/>
              <a:gd name="connsiteY94" fmla="*/ 9563715 h 10037216"/>
              <a:gd name="connsiteX95" fmla="*/ 2840613 w 6915149"/>
              <a:gd name="connsiteY95" fmla="*/ 9630145 h 10037216"/>
              <a:gd name="connsiteX96" fmla="*/ 2912445 w 6915149"/>
              <a:gd name="connsiteY96" fmla="*/ 9630145 h 10037216"/>
              <a:gd name="connsiteX97" fmla="*/ 2976625 w 6915149"/>
              <a:gd name="connsiteY97" fmla="*/ 9563715 h 10037216"/>
              <a:gd name="connsiteX98" fmla="*/ 2976625 w 6915149"/>
              <a:gd name="connsiteY98" fmla="*/ 9518129 h 10037216"/>
              <a:gd name="connsiteX99" fmla="*/ 2912404 w 6915149"/>
              <a:gd name="connsiteY99" fmla="*/ 9451669 h 10037216"/>
              <a:gd name="connsiteX100" fmla="*/ 2912414 w 6915149"/>
              <a:gd name="connsiteY100" fmla="*/ 9451669 h 10037216"/>
              <a:gd name="connsiteX101" fmla="*/ 2912435 w 6915149"/>
              <a:gd name="connsiteY101" fmla="*/ 9451609 h 10037216"/>
              <a:gd name="connsiteX102" fmla="*/ 4359766 w 6915149"/>
              <a:gd name="connsiteY102" fmla="*/ 9451107 h 10037216"/>
              <a:gd name="connsiteX103" fmla="*/ 4359766 w 6915149"/>
              <a:gd name="connsiteY103" fmla="*/ 9627574 h 10037216"/>
              <a:gd name="connsiteX104" fmla="*/ 4418123 w 6915149"/>
              <a:gd name="connsiteY104" fmla="*/ 9627574 h 10037216"/>
              <a:gd name="connsiteX105" fmla="*/ 4418123 w 6915149"/>
              <a:gd name="connsiteY105" fmla="*/ 9537488 h 10037216"/>
              <a:gd name="connsiteX106" fmla="*/ 4457995 w 6915149"/>
              <a:gd name="connsiteY106" fmla="*/ 9500909 h 10037216"/>
              <a:gd name="connsiteX107" fmla="*/ 4471360 w 6915149"/>
              <a:gd name="connsiteY107" fmla="*/ 9500909 h 10037216"/>
              <a:gd name="connsiteX108" fmla="*/ 4509073 w 6915149"/>
              <a:gd name="connsiteY108" fmla="*/ 9525600 h 10037216"/>
              <a:gd name="connsiteX109" fmla="*/ 4509073 w 6915149"/>
              <a:gd name="connsiteY109" fmla="*/ 9627534 h 10037216"/>
              <a:gd name="connsiteX110" fmla="*/ 4567490 w 6915149"/>
              <a:gd name="connsiteY110" fmla="*/ 9627534 h 10037216"/>
              <a:gd name="connsiteX111" fmla="*/ 4567490 w 6915149"/>
              <a:gd name="connsiteY111" fmla="*/ 9525660 h 10037216"/>
              <a:gd name="connsiteX112" fmla="*/ 4480818 w 6915149"/>
              <a:gd name="connsiteY112" fmla="*/ 9451659 h 10037216"/>
              <a:gd name="connsiteX113" fmla="*/ 4480808 w 6915149"/>
              <a:gd name="connsiteY113" fmla="*/ 9451659 h 10037216"/>
              <a:gd name="connsiteX114" fmla="*/ 4480778 w 6915149"/>
              <a:gd name="connsiteY114" fmla="*/ 9451689 h 10037216"/>
              <a:gd name="connsiteX115" fmla="*/ 4418726 w 6915149"/>
              <a:gd name="connsiteY115" fmla="*/ 9481280 h 10037216"/>
              <a:gd name="connsiteX116" fmla="*/ 4418113 w 6915149"/>
              <a:gd name="connsiteY116" fmla="*/ 9481280 h 10037216"/>
              <a:gd name="connsiteX117" fmla="*/ 4418113 w 6915149"/>
              <a:gd name="connsiteY117" fmla="*/ 9451107 h 10037216"/>
              <a:gd name="connsiteX118" fmla="*/ 2469607 w 6915149"/>
              <a:gd name="connsiteY118" fmla="*/ 9407340 h 10037216"/>
              <a:gd name="connsiteX119" fmla="*/ 2476997 w 6915149"/>
              <a:gd name="connsiteY119" fmla="*/ 9441177 h 10037216"/>
              <a:gd name="connsiteX120" fmla="*/ 2469315 w 6915149"/>
              <a:gd name="connsiteY120" fmla="*/ 9462855 h 10037216"/>
              <a:gd name="connsiteX121" fmla="*/ 2456333 w 6915149"/>
              <a:gd name="connsiteY121" fmla="*/ 9463869 h 10037216"/>
              <a:gd name="connsiteX122" fmla="*/ 2450419 w 6915149"/>
              <a:gd name="connsiteY122" fmla="*/ 9431126 h 10037216"/>
              <a:gd name="connsiteX123" fmla="*/ 2450429 w 6915149"/>
              <a:gd name="connsiteY123" fmla="*/ 9431116 h 10037216"/>
              <a:gd name="connsiteX124" fmla="*/ 2458743 w 6915149"/>
              <a:gd name="connsiteY124" fmla="*/ 9450555 h 10037216"/>
              <a:gd name="connsiteX125" fmla="*/ 2469607 w 6915149"/>
              <a:gd name="connsiteY125" fmla="*/ 9407340 h 10037216"/>
              <a:gd name="connsiteX126" fmla="*/ 2413409 w 6915149"/>
              <a:gd name="connsiteY126" fmla="*/ 9385270 h 10037216"/>
              <a:gd name="connsiteX127" fmla="*/ 2413409 w 6915149"/>
              <a:gd name="connsiteY127" fmla="*/ 9455967 h 10037216"/>
              <a:gd name="connsiteX128" fmla="*/ 2344468 w 6915149"/>
              <a:gd name="connsiteY128" fmla="*/ 9455967 h 10037216"/>
              <a:gd name="connsiteX129" fmla="*/ 2344468 w 6915149"/>
              <a:gd name="connsiteY129" fmla="*/ 9555743 h 10037216"/>
              <a:gd name="connsiteX130" fmla="*/ 2413409 w 6915149"/>
              <a:gd name="connsiteY130" fmla="*/ 9555743 h 10037216"/>
              <a:gd name="connsiteX131" fmla="*/ 2413409 w 6915149"/>
              <a:gd name="connsiteY131" fmla="*/ 9626420 h 10037216"/>
              <a:gd name="connsiteX132" fmla="*/ 2510745 w 6915149"/>
              <a:gd name="connsiteY132" fmla="*/ 9626420 h 10037216"/>
              <a:gd name="connsiteX133" fmla="*/ 2510745 w 6915149"/>
              <a:gd name="connsiteY133" fmla="*/ 9555743 h 10037216"/>
              <a:gd name="connsiteX134" fmla="*/ 2579734 w 6915149"/>
              <a:gd name="connsiteY134" fmla="*/ 9555743 h 10037216"/>
              <a:gd name="connsiteX135" fmla="*/ 2579734 w 6915149"/>
              <a:gd name="connsiteY135" fmla="*/ 9455967 h 10037216"/>
              <a:gd name="connsiteX136" fmla="*/ 2510745 w 6915149"/>
              <a:gd name="connsiteY136" fmla="*/ 9455967 h 10037216"/>
              <a:gd name="connsiteX137" fmla="*/ 2510745 w 6915149"/>
              <a:gd name="connsiteY137" fmla="*/ 9385270 h 10037216"/>
              <a:gd name="connsiteX138" fmla="*/ 3798907 w 6915149"/>
              <a:gd name="connsiteY138" fmla="*/ 9383964 h 10037216"/>
              <a:gd name="connsiteX139" fmla="*/ 3798907 w 6915149"/>
              <a:gd name="connsiteY139" fmla="*/ 9627574 h 10037216"/>
              <a:gd name="connsiteX140" fmla="*/ 3857264 w 6915149"/>
              <a:gd name="connsiteY140" fmla="*/ 9627574 h 10037216"/>
              <a:gd name="connsiteX141" fmla="*/ 3857264 w 6915149"/>
              <a:gd name="connsiteY141" fmla="*/ 9383964 h 10037216"/>
              <a:gd name="connsiteX142" fmla="*/ 3007222 w 6915149"/>
              <a:gd name="connsiteY142" fmla="*/ 9383964 h 10037216"/>
              <a:gd name="connsiteX143" fmla="*/ 3007222 w 6915149"/>
              <a:gd name="connsiteY143" fmla="*/ 9627534 h 10037216"/>
              <a:gd name="connsiteX144" fmla="*/ 3065598 w 6915149"/>
              <a:gd name="connsiteY144" fmla="*/ 9627534 h 10037216"/>
              <a:gd name="connsiteX145" fmla="*/ 3065598 w 6915149"/>
              <a:gd name="connsiteY145" fmla="*/ 9383964 h 10037216"/>
              <a:gd name="connsiteX146" fmla="*/ 3318384 w 6915149"/>
              <a:gd name="connsiteY146" fmla="*/ 9383954 h 10037216"/>
              <a:gd name="connsiteX147" fmla="*/ 3318384 w 6915149"/>
              <a:gd name="connsiteY147" fmla="*/ 9627564 h 10037216"/>
              <a:gd name="connsiteX148" fmla="*/ 3376752 w 6915149"/>
              <a:gd name="connsiteY148" fmla="*/ 9627564 h 10037216"/>
              <a:gd name="connsiteX149" fmla="*/ 3376752 w 6915149"/>
              <a:gd name="connsiteY149" fmla="*/ 9537478 h 10037216"/>
              <a:gd name="connsiteX150" fmla="*/ 3416594 w 6915149"/>
              <a:gd name="connsiteY150" fmla="*/ 9500899 h 10037216"/>
              <a:gd name="connsiteX151" fmla="*/ 3429968 w 6915149"/>
              <a:gd name="connsiteY151" fmla="*/ 9500899 h 10037216"/>
              <a:gd name="connsiteX152" fmla="*/ 3467630 w 6915149"/>
              <a:gd name="connsiteY152" fmla="*/ 9525590 h 10037216"/>
              <a:gd name="connsiteX153" fmla="*/ 3467630 w 6915149"/>
              <a:gd name="connsiteY153" fmla="*/ 9627524 h 10037216"/>
              <a:gd name="connsiteX154" fmla="*/ 3526008 w 6915149"/>
              <a:gd name="connsiteY154" fmla="*/ 9627524 h 10037216"/>
              <a:gd name="connsiteX155" fmla="*/ 3526008 w 6915149"/>
              <a:gd name="connsiteY155" fmla="*/ 9525650 h 10037216"/>
              <a:gd name="connsiteX156" fmla="*/ 3439367 w 6915149"/>
              <a:gd name="connsiteY156" fmla="*/ 9451649 h 10037216"/>
              <a:gd name="connsiteX157" fmla="*/ 3439378 w 6915149"/>
              <a:gd name="connsiteY157" fmla="*/ 9451659 h 10037216"/>
              <a:gd name="connsiteX158" fmla="*/ 3377365 w 6915149"/>
              <a:gd name="connsiteY158" fmla="*/ 9481249 h 10037216"/>
              <a:gd name="connsiteX159" fmla="*/ 3376752 w 6915149"/>
              <a:gd name="connsiteY159" fmla="*/ 9481249 h 10037216"/>
              <a:gd name="connsiteX160" fmla="*/ 3376752 w 6915149"/>
              <a:gd name="connsiteY160" fmla="*/ 9383954 h 10037216"/>
              <a:gd name="connsiteX161" fmla="*/ 3103924 w 6915149"/>
              <a:gd name="connsiteY161" fmla="*/ 9383954 h 10037216"/>
              <a:gd name="connsiteX162" fmla="*/ 3103924 w 6915149"/>
              <a:gd name="connsiteY162" fmla="*/ 9627574 h 10037216"/>
              <a:gd name="connsiteX163" fmla="*/ 3162281 w 6915149"/>
              <a:gd name="connsiteY163" fmla="*/ 9627574 h 10037216"/>
              <a:gd name="connsiteX164" fmla="*/ 3162281 w 6915149"/>
              <a:gd name="connsiteY164" fmla="*/ 9560471 h 10037216"/>
              <a:gd name="connsiteX165" fmla="*/ 3163185 w 6915149"/>
              <a:gd name="connsiteY165" fmla="*/ 9560471 h 10037216"/>
              <a:gd name="connsiteX166" fmla="*/ 3225507 w 6915149"/>
              <a:gd name="connsiteY166" fmla="*/ 9627584 h 10037216"/>
              <a:gd name="connsiteX167" fmla="*/ 3300012 w 6915149"/>
              <a:gd name="connsiteY167" fmla="*/ 9627584 h 10037216"/>
              <a:gd name="connsiteX168" fmla="*/ 3212766 w 6915149"/>
              <a:gd name="connsiteY168" fmla="*/ 9538462 h 10037216"/>
              <a:gd name="connsiteX169" fmla="*/ 3296907 w 6915149"/>
              <a:gd name="connsiteY169" fmla="*/ 9453125 h 10037216"/>
              <a:gd name="connsiteX170" fmla="*/ 3220256 w 6915149"/>
              <a:gd name="connsiteY170" fmla="*/ 9453125 h 10037216"/>
              <a:gd name="connsiteX171" fmla="*/ 3162592 w 6915149"/>
              <a:gd name="connsiteY171" fmla="*/ 9515057 h 10037216"/>
              <a:gd name="connsiteX172" fmla="*/ 3162281 w 6915149"/>
              <a:gd name="connsiteY172" fmla="*/ 9515057 h 10037216"/>
              <a:gd name="connsiteX173" fmla="*/ 3162281 w 6915149"/>
              <a:gd name="connsiteY173" fmla="*/ 9383954 h 10037216"/>
              <a:gd name="connsiteX174" fmla="*/ 3677323 w 6915149"/>
              <a:gd name="connsiteY174" fmla="*/ 9383141 h 10037216"/>
              <a:gd name="connsiteX175" fmla="*/ 3670495 w 6915149"/>
              <a:gd name="connsiteY175" fmla="*/ 9390149 h 10037216"/>
              <a:gd name="connsiteX176" fmla="*/ 3670495 w 6915149"/>
              <a:gd name="connsiteY176" fmla="*/ 9423545 h 10037216"/>
              <a:gd name="connsiteX177" fmla="*/ 3670485 w 6915149"/>
              <a:gd name="connsiteY177" fmla="*/ 9423545 h 10037216"/>
              <a:gd name="connsiteX178" fmla="*/ 3677102 w 6915149"/>
              <a:gd name="connsiteY178" fmla="*/ 9430915 h 10037216"/>
              <a:gd name="connsiteX179" fmla="*/ 3677333 w 6915149"/>
              <a:gd name="connsiteY179" fmla="*/ 9430915 h 10037216"/>
              <a:gd name="connsiteX180" fmla="*/ 3677313 w 6915149"/>
              <a:gd name="connsiteY180" fmla="*/ 9430945 h 10037216"/>
              <a:gd name="connsiteX181" fmla="*/ 3709162 w 6915149"/>
              <a:gd name="connsiteY181" fmla="*/ 9430945 h 10037216"/>
              <a:gd name="connsiteX182" fmla="*/ 3716090 w 6915149"/>
              <a:gd name="connsiteY182" fmla="*/ 9423987 h 10037216"/>
              <a:gd name="connsiteX183" fmla="*/ 3716090 w 6915149"/>
              <a:gd name="connsiteY183" fmla="*/ 9390451 h 10037216"/>
              <a:gd name="connsiteX184" fmla="*/ 3709423 w 6915149"/>
              <a:gd name="connsiteY184" fmla="*/ 9383141 h 10037216"/>
              <a:gd name="connsiteX185" fmla="*/ 3608584 w 6915149"/>
              <a:gd name="connsiteY185" fmla="*/ 9383141 h 10037216"/>
              <a:gd name="connsiteX186" fmla="*/ 3601746 w 6915149"/>
              <a:gd name="connsiteY186" fmla="*/ 9390159 h 10037216"/>
              <a:gd name="connsiteX187" fmla="*/ 3601746 w 6915149"/>
              <a:gd name="connsiteY187" fmla="*/ 9423545 h 10037216"/>
              <a:gd name="connsiteX188" fmla="*/ 3608363 w 6915149"/>
              <a:gd name="connsiteY188" fmla="*/ 9430915 h 10037216"/>
              <a:gd name="connsiteX189" fmla="*/ 3608614 w 6915149"/>
              <a:gd name="connsiteY189" fmla="*/ 9430915 h 10037216"/>
              <a:gd name="connsiteX190" fmla="*/ 3608594 w 6915149"/>
              <a:gd name="connsiteY190" fmla="*/ 9430945 h 10037216"/>
              <a:gd name="connsiteX191" fmla="*/ 3640443 w 6915149"/>
              <a:gd name="connsiteY191" fmla="*/ 9430945 h 10037216"/>
              <a:gd name="connsiteX192" fmla="*/ 3647231 w 6915149"/>
              <a:gd name="connsiteY192" fmla="*/ 9423957 h 10037216"/>
              <a:gd name="connsiteX193" fmla="*/ 3647231 w 6915149"/>
              <a:gd name="connsiteY193" fmla="*/ 9390451 h 10037216"/>
              <a:gd name="connsiteX194" fmla="*/ 3640574 w 6915149"/>
              <a:gd name="connsiteY194" fmla="*/ 9383141 h 10037216"/>
              <a:gd name="connsiteX195" fmla="*/ 2727966 w 6915149"/>
              <a:gd name="connsiteY195" fmla="*/ 9381294 h 10037216"/>
              <a:gd name="connsiteX196" fmla="*/ 2656527 w 6915149"/>
              <a:gd name="connsiteY196" fmla="*/ 9447011 h 10037216"/>
              <a:gd name="connsiteX197" fmla="*/ 2656516 w 6915149"/>
              <a:gd name="connsiteY197" fmla="*/ 9447011 h 10037216"/>
              <a:gd name="connsiteX198" fmla="*/ 2656516 w 6915149"/>
              <a:gd name="connsiteY198" fmla="*/ 9459873 h 10037216"/>
              <a:gd name="connsiteX199" fmla="*/ 2629757 w 6915149"/>
              <a:gd name="connsiteY199" fmla="*/ 9459873 h 10037216"/>
              <a:gd name="connsiteX200" fmla="*/ 2629757 w 6915149"/>
              <a:gd name="connsiteY200" fmla="*/ 9503280 h 10037216"/>
              <a:gd name="connsiteX201" fmla="*/ 2656445 w 6915149"/>
              <a:gd name="connsiteY201" fmla="*/ 9503280 h 10037216"/>
              <a:gd name="connsiteX202" fmla="*/ 2656445 w 6915149"/>
              <a:gd name="connsiteY202" fmla="*/ 9627595 h 10037216"/>
              <a:gd name="connsiteX203" fmla="*/ 2714813 w 6915149"/>
              <a:gd name="connsiteY203" fmla="*/ 9627595 h 10037216"/>
              <a:gd name="connsiteX204" fmla="*/ 2714813 w 6915149"/>
              <a:gd name="connsiteY204" fmla="*/ 9503280 h 10037216"/>
              <a:gd name="connsiteX205" fmla="*/ 2746672 w 6915149"/>
              <a:gd name="connsiteY205" fmla="*/ 9503280 h 10037216"/>
              <a:gd name="connsiteX206" fmla="*/ 2760749 w 6915149"/>
              <a:gd name="connsiteY206" fmla="*/ 9459873 h 10037216"/>
              <a:gd name="connsiteX207" fmla="*/ 2714834 w 6915149"/>
              <a:gd name="connsiteY207" fmla="*/ 9459873 h 10037216"/>
              <a:gd name="connsiteX208" fmla="*/ 2714834 w 6915149"/>
              <a:gd name="connsiteY208" fmla="*/ 9451971 h 10037216"/>
              <a:gd name="connsiteX209" fmla="*/ 2714893 w 6915149"/>
              <a:gd name="connsiteY209" fmla="*/ 9451891 h 10037216"/>
              <a:gd name="connsiteX210" fmla="*/ 2743780 w 6915149"/>
              <a:gd name="connsiteY210" fmla="*/ 9424640 h 10037216"/>
              <a:gd name="connsiteX211" fmla="*/ 2767478 w 6915149"/>
              <a:gd name="connsiteY211" fmla="*/ 9425614 h 10037216"/>
              <a:gd name="connsiteX212" fmla="*/ 2767478 w 6915149"/>
              <a:gd name="connsiteY212" fmla="*/ 9382951 h 10037216"/>
              <a:gd name="connsiteX213" fmla="*/ 2727966 w 6915149"/>
              <a:gd name="connsiteY213" fmla="*/ 9381294 h 10037216"/>
              <a:gd name="connsiteX214" fmla="*/ 228615 w 6915149"/>
              <a:gd name="connsiteY214" fmla="*/ 0 h 10037216"/>
              <a:gd name="connsiteX215" fmla="*/ 6686534 w 6915149"/>
              <a:gd name="connsiteY215" fmla="*/ 0 h 10037216"/>
              <a:gd name="connsiteX216" fmla="*/ 6915149 w 6915149"/>
              <a:gd name="connsiteY216" fmla="*/ 228615 h 10037216"/>
              <a:gd name="connsiteX217" fmla="*/ 6915149 w 6915149"/>
              <a:gd name="connsiteY217" fmla="*/ 9808601 h 10037216"/>
              <a:gd name="connsiteX218" fmla="*/ 6686534 w 6915149"/>
              <a:gd name="connsiteY218" fmla="*/ 10037216 h 10037216"/>
              <a:gd name="connsiteX219" fmla="*/ 228615 w 6915149"/>
              <a:gd name="connsiteY219" fmla="*/ 10037216 h 10037216"/>
              <a:gd name="connsiteX220" fmla="*/ 0 w 6915149"/>
              <a:gd name="connsiteY220" fmla="*/ 9808601 h 10037216"/>
              <a:gd name="connsiteX221" fmla="*/ 0 w 6915149"/>
              <a:gd name="connsiteY221" fmla="*/ 228615 h 10037216"/>
              <a:gd name="connsiteX222" fmla="*/ 228615 w 6915149"/>
              <a:gd name="connsiteY222" fmla="*/ 0 h 1003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</a:cxnLst>
            <a:rect l="l" t="t" r="r" b="b"/>
            <a:pathLst>
              <a:path w="6915149" h="10037216">
                <a:moveTo>
                  <a:pt x="3641949" y="9555893"/>
                </a:moveTo>
                <a:lnTo>
                  <a:pt x="3667794" y="9555893"/>
                </a:lnTo>
                <a:cubicBezTo>
                  <a:pt x="3700035" y="9555893"/>
                  <a:pt x="3703369" y="9560491"/>
                  <a:pt x="3703369" y="9573002"/>
                </a:cubicBezTo>
                <a:cubicBezTo>
                  <a:pt x="3703339" y="9584168"/>
                  <a:pt x="3699744" y="9590724"/>
                  <a:pt x="3659581" y="9590724"/>
                </a:cubicBezTo>
                <a:lnTo>
                  <a:pt x="3659591" y="9590724"/>
                </a:lnTo>
                <a:lnTo>
                  <a:pt x="3659561" y="9590744"/>
                </a:lnTo>
                <a:lnTo>
                  <a:pt x="3642853" y="9590744"/>
                </a:lnTo>
                <a:cubicBezTo>
                  <a:pt x="3620040" y="9590744"/>
                  <a:pt x="3612148" y="9586517"/>
                  <a:pt x="3612148" y="9575623"/>
                </a:cubicBezTo>
                <a:cubicBezTo>
                  <a:pt x="3612148" y="9561807"/>
                  <a:pt x="3617299" y="9555893"/>
                  <a:pt x="3641949" y="9555893"/>
                </a:cubicBezTo>
                <a:close/>
                <a:moveTo>
                  <a:pt x="4204134" y="9555883"/>
                </a:moveTo>
                <a:lnTo>
                  <a:pt x="4229979" y="9555883"/>
                </a:lnTo>
                <a:cubicBezTo>
                  <a:pt x="4262200" y="9555883"/>
                  <a:pt x="4265554" y="9560481"/>
                  <a:pt x="4265554" y="9572992"/>
                </a:cubicBezTo>
                <a:cubicBezTo>
                  <a:pt x="4265614" y="9584157"/>
                  <a:pt x="4261959" y="9590714"/>
                  <a:pt x="4221776" y="9590714"/>
                </a:cubicBezTo>
                <a:lnTo>
                  <a:pt x="4221746" y="9590734"/>
                </a:lnTo>
                <a:lnTo>
                  <a:pt x="4205038" y="9590734"/>
                </a:lnTo>
                <a:cubicBezTo>
                  <a:pt x="4182245" y="9590734"/>
                  <a:pt x="4174363" y="9586507"/>
                  <a:pt x="4174363" y="9575613"/>
                </a:cubicBezTo>
                <a:cubicBezTo>
                  <a:pt x="4174363" y="9561797"/>
                  <a:pt x="4179504" y="9555883"/>
                  <a:pt x="4204134" y="9555883"/>
                </a:cubicBezTo>
                <a:close/>
                <a:moveTo>
                  <a:pt x="2863536" y="9499534"/>
                </a:moveTo>
                <a:lnTo>
                  <a:pt x="2889511" y="9499534"/>
                </a:lnTo>
                <a:cubicBezTo>
                  <a:pt x="2903649" y="9499534"/>
                  <a:pt x="2919945" y="9504695"/>
                  <a:pt x="2919945" y="9530309"/>
                </a:cubicBezTo>
                <a:lnTo>
                  <a:pt x="2919945" y="9551445"/>
                </a:lnTo>
                <a:cubicBezTo>
                  <a:pt x="2919945" y="9577029"/>
                  <a:pt x="2903659" y="9582210"/>
                  <a:pt x="2889511" y="9582210"/>
                </a:cubicBezTo>
                <a:lnTo>
                  <a:pt x="2867562" y="9582210"/>
                </a:lnTo>
                <a:cubicBezTo>
                  <a:pt x="2842691" y="9582210"/>
                  <a:pt x="2833132" y="9577019"/>
                  <a:pt x="2833132" y="9551445"/>
                </a:cubicBezTo>
                <a:lnTo>
                  <a:pt x="2833132" y="9530309"/>
                </a:lnTo>
                <a:cubicBezTo>
                  <a:pt x="2833132" y="9504695"/>
                  <a:pt x="2849408" y="9499534"/>
                  <a:pt x="2863536" y="9499534"/>
                </a:cubicBezTo>
                <a:close/>
                <a:moveTo>
                  <a:pt x="2439815" y="9474573"/>
                </a:moveTo>
                <a:cubicBezTo>
                  <a:pt x="2449264" y="9474573"/>
                  <a:pt x="2457548" y="9479764"/>
                  <a:pt x="2462096" y="9487485"/>
                </a:cubicBezTo>
                <a:cubicBezTo>
                  <a:pt x="2466655" y="9479764"/>
                  <a:pt x="2474898" y="9474573"/>
                  <a:pt x="2484346" y="9474573"/>
                </a:cubicBezTo>
                <a:cubicBezTo>
                  <a:pt x="2498745" y="9474573"/>
                  <a:pt x="2510352" y="9486521"/>
                  <a:pt x="2510352" y="9501221"/>
                </a:cubicBezTo>
                <a:cubicBezTo>
                  <a:pt x="2510352" y="9530400"/>
                  <a:pt x="2462096" y="9572832"/>
                  <a:pt x="2462096" y="9572832"/>
                </a:cubicBezTo>
                <a:lnTo>
                  <a:pt x="2462086" y="9572832"/>
                </a:lnTo>
                <a:cubicBezTo>
                  <a:pt x="2462086" y="9572832"/>
                  <a:pt x="2413820" y="9530400"/>
                  <a:pt x="2413820" y="9501221"/>
                </a:cubicBezTo>
                <a:cubicBezTo>
                  <a:pt x="2413820" y="9486532"/>
                  <a:pt x="2425437" y="9474573"/>
                  <a:pt x="2439815" y="9474573"/>
                </a:cubicBezTo>
                <a:close/>
                <a:moveTo>
                  <a:pt x="4261307" y="9451659"/>
                </a:moveTo>
                <a:lnTo>
                  <a:pt x="4261276" y="9451689"/>
                </a:lnTo>
                <a:lnTo>
                  <a:pt x="4193421" y="9451689"/>
                </a:lnTo>
                <a:cubicBezTo>
                  <a:pt x="4144201" y="9451689"/>
                  <a:pt x="4123487" y="9459260"/>
                  <a:pt x="4123487" y="9504654"/>
                </a:cubicBezTo>
                <a:lnTo>
                  <a:pt x="4180056" y="9504654"/>
                </a:lnTo>
                <a:cubicBezTo>
                  <a:pt x="4180689" y="9492776"/>
                  <a:pt x="4185509" y="9491149"/>
                  <a:pt x="4202558" y="9491149"/>
                </a:cubicBezTo>
                <a:lnTo>
                  <a:pt x="4236897" y="9491149"/>
                </a:lnTo>
                <a:cubicBezTo>
                  <a:pt x="4259740" y="9491149"/>
                  <a:pt x="4264289" y="9502626"/>
                  <a:pt x="4264289" y="9519063"/>
                </a:cubicBezTo>
                <a:lnTo>
                  <a:pt x="4264289" y="9533873"/>
                </a:lnTo>
                <a:cubicBezTo>
                  <a:pt x="4253043" y="9521392"/>
                  <a:pt x="4235391" y="9520398"/>
                  <a:pt x="4203482" y="9520398"/>
                </a:cubicBezTo>
                <a:cubicBezTo>
                  <a:pt x="4146922" y="9520398"/>
                  <a:pt x="4117703" y="9523029"/>
                  <a:pt x="4117703" y="9568765"/>
                </a:cubicBezTo>
                <a:lnTo>
                  <a:pt x="4117703" y="9582551"/>
                </a:lnTo>
                <a:cubicBezTo>
                  <a:pt x="4117703" y="9622062"/>
                  <a:pt x="4140506" y="9630566"/>
                  <a:pt x="4176110" y="9630245"/>
                </a:cubicBezTo>
                <a:lnTo>
                  <a:pt x="4215932" y="9630245"/>
                </a:lnTo>
                <a:cubicBezTo>
                  <a:pt x="4245141" y="9630245"/>
                  <a:pt x="4251205" y="9626650"/>
                  <a:pt x="4267311" y="9608547"/>
                </a:cubicBezTo>
                <a:lnTo>
                  <a:pt x="4267311" y="9627574"/>
                </a:lnTo>
                <a:lnTo>
                  <a:pt x="4322706" y="9627574"/>
                </a:lnTo>
                <a:lnTo>
                  <a:pt x="4322706" y="9517396"/>
                </a:lnTo>
                <a:cubicBezTo>
                  <a:pt x="4322706" y="9477886"/>
                  <a:pt x="4301460" y="9451669"/>
                  <a:pt x="4261307" y="9451669"/>
                </a:cubicBezTo>
                <a:close/>
                <a:moveTo>
                  <a:pt x="3699202" y="9451659"/>
                </a:moveTo>
                <a:lnTo>
                  <a:pt x="3699112" y="9451689"/>
                </a:lnTo>
                <a:lnTo>
                  <a:pt x="3631256" y="9451689"/>
                </a:lnTo>
                <a:cubicBezTo>
                  <a:pt x="3581955" y="9451689"/>
                  <a:pt x="3561332" y="9459260"/>
                  <a:pt x="3561332" y="9504654"/>
                </a:cubicBezTo>
                <a:lnTo>
                  <a:pt x="3617871" y="9504654"/>
                </a:lnTo>
                <a:cubicBezTo>
                  <a:pt x="3618474" y="9492776"/>
                  <a:pt x="3623334" y="9491149"/>
                  <a:pt x="3640373" y="9491149"/>
                </a:cubicBezTo>
                <a:lnTo>
                  <a:pt x="3674732" y="9491149"/>
                </a:lnTo>
                <a:cubicBezTo>
                  <a:pt x="3697525" y="9491149"/>
                  <a:pt x="3702094" y="9497003"/>
                  <a:pt x="3702094" y="9513500"/>
                </a:cubicBezTo>
                <a:lnTo>
                  <a:pt x="3702094" y="9533873"/>
                </a:lnTo>
                <a:cubicBezTo>
                  <a:pt x="3690828" y="9521392"/>
                  <a:pt x="3673206" y="9520388"/>
                  <a:pt x="3641287" y="9520388"/>
                </a:cubicBezTo>
                <a:cubicBezTo>
                  <a:pt x="3584747" y="9520388"/>
                  <a:pt x="3555518" y="9523029"/>
                  <a:pt x="3555518" y="9568765"/>
                </a:cubicBezTo>
                <a:lnTo>
                  <a:pt x="3555518" y="9582551"/>
                </a:lnTo>
                <a:cubicBezTo>
                  <a:pt x="3555518" y="9622062"/>
                  <a:pt x="3578341" y="9630566"/>
                  <a:pt x="3613905" y="9630245"/>
                </a:cubicBezTo>
                <a:lnTo>
                  <a:pt x="3653747" y="9630245"/>
                </a:lnTo>
                <a:cubicBezTo>
                  <a:pt x="3682966" y="9630245"/>
                  <a:pt x="3689000" y="9626650"/>
                  <a:pt x="3705126" y="9608547"/>
                </a:cubicBezTo>
                <a:lnTo>
                  <a:pt x="3705126" y="9627574"/>
                </a:lnTo>
                <a:lnTo>
                  <a:pt x="3760521" y="9627574"/>
                </a:lnTo>
                <a:lnTo>
                  <a:pt x="3760521" y="9511844"/>
                </a:lnTo>
                <a:cubicBezTo>
                  <a:pt x="3760581" y="9472373"/>
                  <a:pt x="3739355" y="9451679"/>
                  <a:pt x="3699192" y="9451679"/>
                </a:cubicBezTo>
                <a:close/>
                <a:moveTo>
                  <a:pt x="3963295" y="9451649"/>
                </a:moveTo>
                <a:cubicBezTo>
                  <a:pt x="3923132" y="9451649"/>
                  <a:pt x="3892156" y="9457904"/>
                  <a:pt x="3892156" y="9499654"/>
                </a:cubicBezTo>
                <a:cubicBezTo>
                  <a:pt x="3892156" y="9545711"/>
                  <a:pt x="3908292" y="9564046"/>
                  <a:pt x="3962773" y="9564427"/>
                </a:cubicBezTo>
                <a:lnTo>
                  <a:pt x="4007174" y="9564427"/>
                </a:lnTo>
                <a:cubicBezTo>
                  <a:pt x="4027948" y="9564427"/>
                  <a:pt x="4032456" y="9568353"/>
                  <a:pt x="4032456" y="9578223"/>
                </a:cubicBezTo>
                <a:cubicBezTo>
                  <a:pt x="4032456" y="9588094"/>
                  <a:pt x="4025448" y="9590694"/>
                  <a:pt x="3997836" y="9590694"/>
                </a:cubicBezTo>
                <a:lnTo>
                  <a:pt x="3987273" y="9590694"/>
                </a:lnTo>
                <a:cubicBezTo>
                  <a:pt x="3954038" y="9590694"/>
                  <a:pt x="3951076" y="9584449"/>
                  <a:pt x="3951076" y="9575271"/>
                </a:cubicBezTo>
                <a:lnTo>
                  <a:pt x="3890881" y="9575271"/>
                </a:lnTo>
                <a:cubicBezTo>
                  <a:pt x="3890881" y="9616700"/>
                  <a:pt x="3910631" y="9630165"/>
                  <a:pt x="3964460" y="9630165"/>
                </a:cubicBezTo>
                <a:lnTo>
                  <a:pt x="4009513" y="9630165"/>
                </a:lnTo>
                <a:cubicBezTo>
                  <a:pt x="4076114" y="9630165"/>
                  <a:pt x="4092520" y="9618628"/>
                  <a:pt x="4092520" y="9574257"/>
                </a:cubicBezTo>
                <a:cubicBezTo>
                  <a:pt x="4092520" y="9544366"/>
                  <a:pt x="4087369" y="9519003"/>
                  <a:pt x="4017465" y="9519003"/>
                </a:cubicBezTo>
                <a:lnTo>
                  <a:pt x="4017435" y="9519013"/>
                </a:lnTo>
                <a:lnTo>
                  <a:pt x="3987253" y="9519013"/>
                </a:lnTo>
                <a:cubicBezTo>
                  <a:pt x="3956789" y="9519013"/>
                  <a:pt x="3952270" y="9510860"/>
                  <a:pt x="3952270" y="9503590"/>
                </a:cubicBezTo>
                <a:cubicBezTo>
                  <a:pt x="3952270" y="9492093"/>
                  <a:pt x="3958656" y="9491109"/>
                  <a:pt x="3992434" y="9491109"/>
                </a:cubicBezTo>
                <a:cubicBezTo>
                  <a:pt x="4026211" y="9491109"/>
                  <a:pt x="4022576" y="9492746"/>
                  <a:pt x="4025669" y="9502626"/>
                </a:cubicBezTo>
                <a:lnTo>
                  <a:pt x="4084076" y="9502626"/>
                </a:lnTo>
                <a:cubicBezTo>
                  <a:pt x="4083444" y="9463116"/>
                  <a:pt x="4070089" y="9451649"/>
                  <a:pt x="3993759" y="9451649"/>
                </a:cubicBezTo>
                <a:close/>
                <a:moveTo>
                  <a:pt x="2840613" y="9451609"/>
                </a:moveTo>
                <a:cubicBezTo>
                  <a:pt x="2810812" y="9451609"/>
                  <a:pt x="2776472" y="9462754"/>
                  <a:pt x="2776472" y="9518069"/>
                </a:cubicBezTo>
                <a:lnTo>
                  <a:pt x="2776472" y="9563715"/>
                </a:lnTo>
                <a:cubicBezTo>
                  <a:pt x="2776472" y="9618949"/>
                  <a:pt x="2810812" y="9630145"/>
                  <a:pt x="2840613" y="9630145"/>
                </a:cubicBezTo>
                <a:lnTo>
                  <a:pt x="2912445" y="9630145"/>
                </a:lnTo>
                <a:cubicBezTo>
                  <a:pt x="2942266" y="9630145"/>
                  <a:pt x="2976625" y="9618949"/>
                  <a:pt x="2976625" y="9563715"/>
                </a:cubicBezTo>
                <a:lnTo>
                  <a:pt x="2976625" y="9518129"/>
                </a:lnTo>
                <a:cubicBezTo>
                  <a:pt x="2976595" y="9462825"/>
                  <a:pt x="2942236" y="9451669"/>
                  <a:pt x="2912404" y="9451669"/>
                </a:cubicBezTo>
                <a:lnTo>
                  <a:pt x="2912414" y="9451669"/>
                </a:lnTo>
                <a:lnTo>
                  <a:pt x="2912435" y="9451609"/>
                </a:lnTo>
                <a:close/>
                <a:moveTo>
                  <a:pt x="4359766" y="9451107"/>
                </a:moveTo>
                <a:lnTo>
                  <a:pt x="4359766" y="9627574"/>
                </a:lnTo>
                <a:lnTo>
                  <a:pt x="4418123" y="9627574"/>
                </a:lnTo>
                <a:lnTo>
                  <a:pt x="4418123" y="9537488"/>
                </a:lnTo>
                <a:cubicBezTo>
                  <a:pt x="4418123" y="9513450"/>
                  <a:pt x="4433064" y="9500909"/>
                  <a:pt x="4457995" y="9500909"/>
                </a:cubicBezTo>
                <a:lnTo>
                  <a:pt x="4471360" y="9500909"/>
                </a:lnTo>
                <a:cubicBezTo>
                  <a:pt x="4496893" y="9500909"/>
                  <a:pt x="4509073" y="9509143"/>
                  <a:pt x="4509073" y="9525600"/>
                </a:cubicBezTo>
                <a:lnTo>
                  <a:pt x="4509073" y="9627534"/>
                </a:lnTo>
                <a:lnTo>
                  <a:pt x="4567490" y="9627534"/>
                </a:lnTo>
                <a:lnTo>
                  <a:pt x="4567490" y="9525660"/>
                </a:lnTo>
                <a:cubicBezTo>
                  <a:pt x="4567490" y="9453316"/>
                  <a:pt x="4516985" y="9451659"/>
                  <a:pt x="4480818" y="9451659"/>
                </a:cubicBezTo>
                <a:lnTo>
                  <a:pt x="4480808" y="9451659"/>
                </a:lnTo>
                <a:lnTo>
                  <a:pt x="4480778" y="9451689"/>
                </a:lnTo>
                <a:cubicBezTo>
                  <a:pt x="4449460" y="9451689"/>
                  <a:pt x="4429058" y="9457935"/>
                  <a:pt x="4418726" y="9481280"/>
                </a:cubicBezTo>
                <a:lnTo>
                  <a:pt x="4418113" y="9481280"/>
                </a:lnTo>
                <a:lnTo>
                  <a:pt x="4418113" y="9451107"/>
                </a:lnTo>
                <a:close/>
                <a:moveTo>
                  <a:pt x="2469607" y="9407340"/>
                </a:moveTo>
                <a:cubicBezTo>
                  <a:pt x="2466795" y="9421146"/>
                  <a:pt x="2476284" y="9432773"/>
                  <a:pt x="2476997" y="9441177"/>
                </a:cubicBezTo>
                <a:cubicBezTo>
                  <a:pt x="2477960" y="9452373"/>
                  <a:pt x="2474014" y="9458508"/>
                  <a:pt x="2469315" y="9462855"/>
                </a:cubicBezTo>
                <a:cubicBezTo>
                  <a:pt x="2465008" y="9466821"/>
                  <a:pt x="2461704" y="9468307"/>
                  <a:pt x="2456333" y="9463869"/>
                </a:cubicBezTo>
                <a:cubicBezTo>
                  <a:pt x="2441261" y="9451419"/>
                  <a:pt x="2450419" y="9431126"/>
                  <a:pt x="2450419" y="9431126"/>
                </a:cubicBezTo>
                <a:lnTo>
                  <a:pt x="2450429" y="9431116"/>
                </a:lnTo>
                <a:cubicBezTo>
                  <a:pt x="2450429" y="9431116"/>
                  <a:pt x="2448873" y="9438316"/>
                  <a:pt x="2458743" y="9450555"/>
                </a:cubicBezTo>
                <a:cubicBezTo>
                  <a:pt x="2459636" y="9447031"/>
                  <a:pt x="2445147" y="9425905"/>
                  <a:pt x="2469607" y="9407340"/>
                </a:cubicBezTo>
                <a:close/>
                <a:moveTo>
                  <a:pt x="2413409" y="9385270"/>
                </a:moveTo>
                <a:lnTo>
                  <a:pt x="2413409" y="9455967"/>
                </a:lnTo>
                <a:lnTo>
                  <a:pt x="2344468" y="9455967"/>
                </a:lnTo>
                <a:lnTo>
                  <a:pt x="2344468" y="9555743"/>
                </a:lnTo>
                <a:lnTo>
                  <a:pt x="2413409" y="9555743"/>
                </a:lnTo>
                <a:lnTo>
                  <a:pt x="2413409" y="9626420"/>
                </a:lnTo>
                <a:lnTo>
                  <a:pt x="2510745" y="9626420"/>
                </a:lnTo>
                <a:lnTo>
                  <a:pt x="2510745" y="9555743"/>
                </a:lnTo>
                <a:lnTo>
                  <a:pt x="2579734" y="9555743"/>
                </a:lnTo>
                <a:lnTo>
                  <a:pt x="2579734" y="9455967"/>
                </a:lnTo>
                <a:lnTo>
                  <a:pt x="2510745" y="9455967"/>
                </a:lnTo>
                <a:lnTo>
                  <a:pt x="2510745" y="9385270"/>
                </a:lnTo>
                <a:close/>
                <a:moveTo>
                  <a:pt x="3798907" y="9383964"/>
                </a:moveTo>
                <a:lnTo>
                  <a:pt x="3798907" y="9627574"/>
                </a:lnTo>
                <a:lnTo>
                  <a:pt x="3857264" y="9627574"/>
                </a:lnTo>
                <a:lnTo>
                  <a:pt x="3857264" y="9383964"/>
                </a:lnTo>
                <a:close/>
                <a:moveTo>
                  <a:pt x="3007222" y="9383964"/>
                </a:moveTo>
                <a:lnTo>
                  <a:pt x="3007222" y="9627534"/>
                </a:lnTo>
                <a:lnTo>
                  <a:pt x="3065598" y="9627534"/>
                </a:lnTo>
                <a:lnTo>
                  <a:pt x="3065598" y="9383964"/>
                </a:lnTo>
                <a:close/>
                <a:moveTo>
                  <a:pt x="3318384" y="9383954"/>
                </a:moveTo>
                <a:lnTo>
                  <a:pt x="3318384" y="9627564"/>
                </a:lnTo>
                <a:lnTo>
                  <a:pt x="3376752" y="9627564"/>
                </a:lnTo>
                <a:lnTo>
                  <a:pt x="3376752" y="9537478"/>
                </a:lnTo>
                <a:cubicBezTo>
                  <a:pt x="3376752" y="9513440"/>
                  <a:pt x="3391623" y="9500899"/>
                  <a:pt x="3416594" y="9500899"/>
                </a:cubicBezTo>
                <a:lnTo>
                  <a:pt x="3429968" y="9500899"/>
                </a:lnTo>
                <a:cubicBezTo>
                  <a:pt x="3455492" y="9500899"/>
                  <a:pt x="3467630" y="9509133"/>
                  <a:pt x="3467630" y="9525590"/>
                </a:cubicBezTo>
                <a:lnTo>
                  <a:pt x="3467630" y="9627524"/>
                </a:lnTo>
                <a:lnTo>
                  <a:pt x="3526008" y="9627524"/>
                </a:lnTo>
                <a:lnTo>
                  <a:pt x="3526008" y="9525650"/>
                </a:lnTo>
                <a:cubicBezTo>
                  <a:pt x="3525988" y="9453316"/>
                  <a:pt x="3475573" y="9451649"/>
                  <a:pt x="3439367" y="9451649"/>
                </a:cubicBezTo>
                <a:lnTo>
                  <a:pt x="3439378" y="9451659"/>
                </a:lnTo>
                <a:cubicBezTo>
                  <a:pt x="3408049" y="9451659"/>
                  <a:pt x="3387677" y="9457905"/>
                  <a:pt x="3377365" y="9481249"/>
                </a:cubicBezTo>
                <a:lnTo>
                  <a:pt x="3376752" y="9481249"/>
                </a:lnTo>
                <a:lnTo>
                  <a:pt x="3376752" y="9383954"/>
                </a:lnTo>
                <a:close/>
                <a:moveTo>
                  <a:pt x="3103924" y="9383954"/>
                </a:moveTo>
                <a:lnTo>
                  <a:pt x="3103924" y="9627574"/>
                </a:lnTo>
                <a:lnTo>
                  <a:pt x="3162281" y="9627574"/>
                </a:lnTo>
                <a:lnTo>
                  <a:pt x="3162281" y="9560471"/>
                </a:lnTo>
                <a:lnTo>
                  <a:pt x="3163185" y="9560471"/>
                </a:lnTo>
                <a:lnTo>
                  <a:pt x="3225507" y="9627584"/>
                </a:lnTo>
                <a:lnTo>
                  <a:pt x="3300012" y="9627584"/>
                </a:lnTo>
                <a:lnTo>
                  <a:pt x="3212766" y="9538462"/>
                </a:lnTo>
                <a:lnTo>
                  <a:pt x="3296907" y="9453125"/>
                </a:lnTo>
                <a:lnTo>
                  <a:pt x="3220256" y="9453125"/>
                </a:lnTo>
                <a:lnTo>
                  <a:pt x="3162592" y="9515057"/>
                </a:lnTo>
                <a:lnTo>
                  <a:pt x="3162281" y="9515057"/>
                </a:lnTo>
                <a:lnTo>
                  <a:pt x="3162281" y="9383954"/>
                </a:lnTo>
                <a:close/>
                <a:moveTo>
                  <a:pt x="3677323" y="9383141"/>
                </a:moveTo>
                <a:cubicBezTo>
                  <a:pt x="3673608" y="9383081"/>
                  <a:pt x="3670555" y="9386223"/>
                  <a:pt x="3670495" y="9390149"/>
                </a:cubicBezTo>
                <a:lnTo>
                  <a:pt x="3670495" y="9423545"/>
                </a:lnTo>
                <a:lnTo>
                  <a:pt x="3670485" y="9423545"/>
                </a:lnTo>
                <a:cubicBezTo>
                  <a:pt x="3670395" y="9427511"/>
                  <a:pt x="3673357" y="9430815"/>
                  <a:pt x="3677102" y="9430915"/>
                </a:cubicBezTo>
                <a:cubicBezTo>
                  <a:pt x="3677182" y="9430915"/>
                  <a:pt x="3677263" y="9430915"/>
                  <a:pt x="3677333" y="9430915"/>
                </a:cubicBezTo>
                <a:lnTo>
                  <a:pt x="3677313" y="9430945"/>
                </a:lnTo>
                <a:lnTo>
                  <a:pt x="3709162" y="9430945"/>
                </a:lnTo>
                <a:cubicBezTo>
                  <a:pt x="3712897" y="9431046"/>
                  <a:pt x="3715990" y="9427923"/>
                  <a:pt x="3716090" y="9423987"/>
                </a:cubicBezTo>
                <a:lnTo>
                  <a:pt x="3716090" y="9390451"/>
                </a:lnTo>
                <a:cubicBezTo>
                  <a:pt x="3716171" y="9386484"/>
                  <a:pt x="3713179" y="9383211"/>
                  <a:pt x="3709423" y="9383141"/>
                </a:cubicBezTo>
                <a:close/>
                <a:moveTo>
                  <a:pt x="3608584" y="9383141"/>
                </a:moveTo>
                <a:cubicBezTo>
                  <a:pt x="3604859" y="9383081"/>
                  <a:pt x="3601796" y="9386233"/>
                  <a:pt x="3601746" y="9390159"/>
                </a:cubicBezTo>
                <a:lnTo>
                  <a:pt x="3601746" y="9423545"/>
                </a:lnTo>
                <a:cubicBezTo>
                  <a:pt x="3601656" y="9427511"/>
                  <a:pt x="3604618" y="9430815"/>
                  <a:pt x="3608363" y="9430915"/>
                </a:cubicBezTo>
                <a:cubicBezTo>
                  <a:pt x="3608453" y="9430915"/>
                  <a:pt x="3608534" y="9430915"/>
                  <a:pt x="3608614" y="9430915"/>
                </a:cubicBezTo>
                <a:lnTo>
                  <a:pt x="3608594" y="9430945"/>
                </a:lnTo>
                <a:lnTo>
                  <a:pt x="3640443" y="9430945"/>
                </a:lnTo>
                <a:cubicBezTo>
                  <a:pt x="3644148" y="9430995"/>
                  <a:pt x="3647191" y="9427863"/>
                  <a:pt x="3647231" y="9423957"/>
                </a:cubicBezTo>
                <a:lnTo>
                  <a:pt x="3647231" y="9390451"/>
                </a:lnTo>
                <a:cubicBezTo>
                  <a:pt x="3647311" y="9386494"/>
                  <a:pt x="3644329" y="9383221"/>
                  <a:pt x="3640574" y="9383141"/>
                </a:cubicBezTo>
                <a:close/>
                <a:moveTo>
                  <a:pt x="2727966" y="9381294"/>
                </a:moveTo>
                <a:cubicBezTo>
                  <a:pt x="2678707" y="9381294"/>
                  <a:pt x="2656527" y="9400984"/>
                  <a:pt x="2656527" y="9447011"/>
                </a:cubicBezTo>
                <a:lnTo>
                  <a:pt x="2656516" y="9447011"/>
                </a:lnTo>
                <a:lnTo>
                  <a:pt x="2656516" y="9459873"/>
                </a:lnTo>
                <a:lnTo>
                  <a:pt x="2629757" y="9459873"/>
                </a:lnTo>
                <a:lnTo>
                  <a:pt x="2629757" y="9503280"/>
                </a:lnTo>
                <a:lnTo>
                  <a:pt x="2656445" y="9503280"/>
                </a:lnTo>
                <a:lnTo>
                  <a:pt x="2656445" y="9627595"/>
                </a:lnTo>
                <a:lnTo>
                  <a:pt x="2714813" y="9627595"/>
                </a:lnTo>
                <a:lnTo>
                  <a:pt x="2714813" y="9503280"/>
                </a:lnTo>
                <a:lnTo>
                  <a:pt x="2746672" y="9503280"/>
                </a:lnTo>
                <a:lnTo>
                  <a:pt x="2760749" y="9459873"/>
                </a:lnTo>
                <a:lnTo>
                  <a:pt x="2714834" y="9459873"/>
                </a:lnTo>
                <a:lnTo>
                  <a:pt x="2714834" y="9451971"/>
                </a:lnTo>
                <a:lnTo>
                  <a:pt x="2714893" y="9451891"/>
                </a:lnTo>
                <a:cubicBezTo>
                  <a:pt x="2714893" y="9434801"/>
                  <a:pt x="2720355" y="9424640"/>
                  <a:pt x="2743780" y="9424640"/>
                </a:cubicBezTo>
                <a:cubicBezTo>
                  <a:pt x="2750698" y="9424640"/>
                  <a:pt x="2759282" y="9425313"/>
                  <a:pt x="2767478" y="9425614"/>
                </a:cubicBezTo>
                <a:lnTo>
                  <a:pt x="2767478" y="9382951"/>
                </a:lnTo>
                <a:cubicBezTo>
                  <a:pt x="2755629" y="9382619"/>
                  <a:pt x="2743780" y="9381294"/>
                  <a:pt x="2727966" y="9381294"/>
                </a:cubicBezTo>
                <a:close/>
                <a:moveTo>
                  <a:pt x="228615" y="0"/>
                </a:moveTo>
                <a:lnTo>
                  <a:pt x="6686534" y="0"/>
                </a:lnTo>
                <a:cubicBezTo>
                  <a:pt x="6812795" y="0"/>
                  <a:pt x="6915149" y="102354"/>
                  <a:pt x="6915149" y="228615"/>
                </a:cubicBezTo>
                <a:lnTo>
                  <a:pt x="6915149" y="9808601"/>
                </a:lnTo>
                <a:cubicBezTo>
                  <a:pt x="6915149" y="9934862"/>
                  <a:pt x="6812795" y="10037216"/>
                  <a:pt x="6686534" y="10037216"/>
                </a:cubicBezTo>
                <a:lnTo>
                  <a:pt x="228615" y="10037216"/>
                </a:lnTo>
                <a:cubicBezTo>
                  <a:pt x="102354" y="10037216"/>
                  <a:pt x="0" y="9934862"/>
                  <a:pt x="0" y="9808601"/>
                </a:cubicBezTo>
                <a:lnTo>
                  <a:pt x="0" y="228615"/>
                </a:lnTo>
                <a:cubicBezTo>
                  <a:pt x="0" y="102354"/>
                  <a:pt x="102354" y="0"/>
                  <a:pt x="22861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sv-FI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DB5060-97CB-933C-B806-3C0A6587C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63" y="304800"/>
            <a:ext cx="6911974" cy="2667000"/>
          </a:xfrm>
          <a:prstGeom prst="rect">
            <a:avLst/>
          </a:prstGeom>
          <a:noFill/>
        </p:spPr>
        <p:txBody>
          <a:bodyPr vert="horz" lIns="252000" tIns="720000" rIns="252000" bIns="720000" rtlCol="0" anchor="t" anchorCtr="0">
            <a:normAutofit/>
          </a:bodyPr>
          <a:lstStyle>
            <a:lvl1pPr>
              <a:defRPr sz="6000">
                <a:solidFill>
                  <a:srgbClr val="FFF7E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v-FI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5A344E37-6E0C-42BC-AFBC-F8E6BE95D3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56450" y="5746849"/>
            <a:ext cx="5040000" cy="1324145"/>
          </a:xfrm>
        </p:spPr>
        <p:txBody>
          <a:bodyPr/>
          <a:lstStyle>
            <a:lvl1pPr algn="ctr">
              <a:lnSpc>
                <a:spcPct val="110000"/>
              </a:lnSpc>
              <a:defRPr sz="2000" b="1">
                <a:solidFill>
                  <a:srgbClr val="FFF7E8"/>
                </a:solidFill>
                <a:latin typeface="+mn-lt"/>
              </a:defRPr>
            </a:lvl1pPr>
            <a:lvl2pPr algn="ctr">
              <a:lnSpc>
                <a:spcPct val="110000"/>
              </a:lnSpc>
              <a:defRPr sz="2000">
                <a:solidFill>
                  <a:srgbClr val="FFF7E8"/>
                </a:solidFill>
              </a:defRPr>
            </a:lvl2pPr>
            <a:lvl3pPr algn="ctr">
              <a:lnSpc>
                <a:spcPct val="110000"/>
              </a:lnSpc>
              <a:defRPr sz="1800">
                <a:solidFill>
                  <a:srgbClr val="FFF7E8"/>
                </a:solidFill>
              </a:defRPr>
            </a:lvl3pPr>
            <a:lvl4pPr algn="ctr">
              <a:lnSpc>
                <a:spcPct val="110000"/>
              </a:lnSpc>
              <a:defRPr sz="1100">
                <a:solidFill>
                  <a:srgbClr val="FFF7E8"/>
                </a:solidFill>
              </a:defRPr>
            </a:lvl4pPr>
            <a:lvl5pPr algn="ctr">
              <a:lnSpc>
                <a:spcPct val="110000"/>
              </a:lnSpc>
              <a:defRPr sz="1000">
                <a:solidFill>
                  <a:srgbClr val="FFF7E8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FI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CEB1BD4-423D-6780-E17F-A7B9649F81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6450" y="8115767"/>
            <a:ext cx="5047087" cy="1175771"/>
          </a:xfrm>
        </p:spPr>
        <p:txBody>
          <a:bodyPr/>
          <a:lstStyle>
            <a:lvl1pPr algn="ctr">
              <a:lnSpc>
                <a:spcPct val="110000"/>
              </a:lnSpc>
              <a:defRPr sz="1400" b="1" spc="20" baseline="0">
                <a:solidFill>
                  <a:srgbClr val="FFF7E8"/>
                </a:solidFill>
                <a:latin typeface="+mn-lt"/>
              </a:defRPr>
            </a:lvl1pPr>
            <a:lvl2pPr algn="ctr">
              <a:lnSpc>
                <a:spcPct val="110000"/>
              </a:lnSpc>
              <a:defRPr>
                <a:solidFill>
                  <a:srgbClr val="FFF7E8"/>
                </a:solidFill>
              </a:defRPr>
            </a:lvl2pPr>
            <a:lvl3pPr algn="ctr">
              <a:lnSpc>
                <a:spcPct val="110000"/>
              </a:lnSpc>
              <a:defRPr>
                <a:solidFill>
                  <a:srgbClr val="FFF7E8"/>
                </a:solidFill>
              </a:defRPr>
            </a:lvl3pPr>
            <a:lvl4pPr algn="ctr">
              <a:lnSpc>
                <a:spcPct val="110000"/>
              </a:lnSpc>
              <a:defRPr>
                <a:solidFill>
                  <a:srgbClr val="FFF7E8"/>
                </a:solidFill>
              </a:defRPr>
            </a:lvl4pPr>
            <a:lvl5pPr algn="ctr">
              <a:lnSpc>
                <a:spcPct val="110000"/>
              </a:lnSpc>
              <a:defRPr>
                <a:solidFill>
                  <a:srgbClr val="FFF7E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FI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0019CB74-BD7A-05FE-1A68-FAB105C7B15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263650" y="2962573"/>
            <a:ext cx="5032375" cy="2377366"/>
          </a:xfrm>
          <a:prstGeom prst="roundRect">
            <a:avLst>
              <a:gd name="adj" fmla="val 8516"/>
            </a:avLst>
          </a:prstGeom>
          <a:solidFill>
            <a:srgbClr val="00205B"/>
          </a:solidFill>
        </p:spPr>
        <p:txBody>
          <a:bodyPr lIns="252000" tIns="252000" rIns="252000" bIns="252000" anchor="ctr" anchorCtr="0">
            <a:noAutofit/>
          </a:bodyPr>
          <a:lstStyle>
            <a:lvl1pPr algn="ctr">
              <a:defRPr sz="2400" b="1">
                <a:solidFill>
                  <a:schemeClr val="bg2"/>
                </a:solidFill>
                <a:latin typeface="+mn-lt"/>
              </a:defRPr>
            </a:lvl1pPr>
            <a:lvl2pPr algn="ctr">
              <a:defRPr sz="2000">
                <a:solidFill>
                  <a:schemeClr val="bg2"/>
                </a:solidFill>
              </a:defRPr>
            </a:lvl2pPr>
            <a:lvl3pPr algn="ctr">
              <a:defRPr sz="1600">
                <a:solidFill>
                  <a:schemeClr val="bg2"/>
                </a:solidFill>
              </a:defRPr>
            </a:lvl3pPr>
            <a:lvl4pPr algn="ctr">
              <a:defRPr sz="1050">
                <a:solidFill>
                  <a:schemeClr val="bg2"/>
                </a:solidFill>
              </a:defRPr>
            </a:lvl4pPr>
            <a:lvl5pPr algn="ctr">
              <a:defRPr sz="9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FI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9978EF0-8509-D60A-0274-3821BCB1CA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668318" y="9686096"/>
            <a:ext cx="2223034" cy="24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0106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7" userDrawn="1">
          <p15:clr>
            <a:srgbClr val="FBAE40"/>
          </p15:clr>
        </p15:guide>
        <p15:guide id="2" orient="horz" pos="3617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aryll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5CBB1FC-7FC7-A749-9121-19E8FCF4BD2E}"/>
              </a:ext>
            </a:extLst>
          </p:cNvPr>
          <p:cNvSpPr/>
          <p:nvPr userDrawn="1"/>
        </p:nvSpPr>
        <p:spPr>
          <a:xfrm>
            <a:off x="323850" y="304800"/>
            <a:ext cx="6911975" cy="10037218"/>
          </a:xfrm>
          <a:prstGeom prst="roundRect">
            <a:avLst>
              <a:gd name="adj" fmla="val 371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C436F67-FC31-86BE-C336-56D2F04A03D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3852" y="304802"/>
            <a:ext cx="6915149" cy="10037216"/>
          </a:xfrm>
          <a:custGeom>
            <a:avLst/>
            <a:gdLst>
              <a:gd name="connsiteX0" fmla="*/ 3641949 w 6915149"/>
              <a:gd name="connsiteY0" fmla="*/ 9555893 h 10037216"/>
              <a:gd name="connsiteX1" fmla="*/ 3667794 w 6915149"/>
              <a:gd name="connsiteY1" fmla="*/ 9555893 h 10037216"/>
              <a:gd name="connsiteX2" fmla="*/ 3703369 w 6915149"/>
              <a:gd name="connsiteY2" fmla="*/ 9573002 h 10037216"/>
              <a:gd name="connsiteX3" fmla="*/ 3659581 w 6915149"/>
              <a:gd name="connsiteY3" fmla="*/ 9590724 h 10037216"/>
              <a:gd name="connsiteX4" fmla="*/ 3659591 w 6915149"/>
              <a:gd name="connsiteY4" fmla="*/ 9590724 h 10037216"/>
              <a:gd name="connsiteX5" fmla="*/ 3659561 w 6915149"/>
              <a:gd name="connsiteY5" fmla="*/ 9590744 h 10037216"/>
              <a:gd name="connsiteX6" fmla="*/ 3642853 w 6915149"/>
              <a:gd name="connsiteY6" fmla="*/ 9590744 h 10037216"/>
              <a:gd name="connsiteX7" fmla="*/ 3612148 w 6915149"/>
              <a:gd name="connsiteY7" fmla="*/ 9575623 h 10037216"/>
              <a:gd name="connsiteX8" fmla="*/ 3641949 w 6915149"/>
              <a:gd name="connsiteY8" fmla="*/ 9555893 h 10037216"/>
              <a:gd name="connsiteX9" fmla="*/ 4204134 w 6915149"/>
              <a:gd name="connsiteY9" fmla="*/ 9555883 h 10037216"/>
              <a:gd name="connsiteX10" fmla="*/ 4229979 w 6915149"/>
              <a:gd name="connsiteY10" fmla="*/ 9555883 h 10037216"/>
              <a:gd name="connsiteX11" fmla="*/ 4265554 w 6915149"/>
              <a:gd name="connsiteY11" fmla="*/ 9572992 h 10037216"/>
              <a:gd name="connsiteX12" fmla="*/ 4221776 w 6915149"/>
              <a:gd name="connsiteY12" fmla="*/ 9590714 h 10037216"/>
              <a:gd name="connsiteX13" fmla="*/ 4221746 w 6915149"/>
              <a:gd name="connsiteY13" fmla="*/ 9590734 h 10037216"/>
              <a:gd name="connsiteX14" fmla="*/ 4205038 w 6915149"/>
              <a:gd name="connsiteY14" fmla="*/ 9590734 h 10037216"/>
              <a:gd name="connsiteX15" fmla="*/ 4174363 w 6915149"/>
              <a:gd name="connsiteY15" fmla="*/ 9575613 h 10037216"/>
              <a:gd name="connsiteX16" fmla="*/ 4204134 w 6915149"/>
              <a:gd name="connsiteY16" fmla="*/ 9555883 h 10037216"/>
              <a:gd name="connsiteX17" fmla="*/ 2863536 w 6915149"/>
              <a:gd name="connsiteY17" fmla="*/ 9499534 h 10037216"/>
              <a:gd name="connsiteX18" fmla="*/ 2889511 w 6915149"/>
              <a:gd name="connsiteY18" fmla="*/ 9499534 h 10037216"/>
              <a:gd name="connsiteX19" fmla="*/ 2919945 w 6915149"/>
              <a:gd name="connsiteY19" fmla="*/ 9530309 h 10037216"/>
              <a:gd name="connsiteX20" fmla="*/ 2919945 w 6915149"/>
              <a:gd name="connsiteY20" fmla="*/ 9551445 h 10037216"/>
              <a:gd name="connsiteX21" fmla="*/ 2889511 w 6915149"/>
              <a:gd name="connsiteY21" fmla="*/ 9582210 h 10037216"/>
              <a:gd name="connsiteX22" fmla="*/ 2867562 w 6915149"/>
              <a:gd name="connsiteY22" fmla="*/ 9582210 h 10037216"/>
              <a:gd name="connsiteX23" fmla="*/ 2833132 w 6915149"/>
              <a:gd name="connsiteY23" fmla="*/ 9551445 h 10037216"/>
              <a:gd name="connsiteX24" fmla="*/ 2833132 w 6915149"/>
              <a:gd name="connsiteY24" fmla="*/ 9530309 h 10037216"/>
              <a:gd name="connsiteX25" fmla="*/ 2863536 w 6915149"/>
              <a:gd name="connsiteY25" fmla="*/ 9499534 h 10037216"/>
              <a:gd name="connsiteX26" fmla="*/ 2439815 w 6915149"/>
              <a:gd name="connsiteY26" fmla="*/ 9474573 h 10037216"/>
              <a:gd name="connsiteX27" fmla="*/ 2462096 w 6915149"/>
              <a:gd name="connsiteY27" fmla="*/ 9487485 h 10037216"/>
              <a:gd name="connsiteX28" fmla="*/ 2484346 w 6915149"/>
              <a:gd name="connsiteY28" fmla="*/ 9474573 h 10037216"/>
              <a:gd name="connsiteX29" fmla="*/ 2510352 w 6915149"/>
              <a:gd name="connsiteY29" fmla="*/ 9501221 h 10037216"/>
              <a:gd name="connsiteX30" fmla="*/ 2462096 w 6915149"/>
              <a:gd name="connsiteY30" fmla="*/ 9572832 h 10037216"/>
              <a:gd name="connsiteX31" fmla="*/ 2462086 w 6915149"/>
              <a:gd name="connsiteY31" fmla="*/ 9572832 h 10037216"/>
              <a:gd name="connsiteX32" fmla="*/ 2413820 w 6915149"/>
              <a:gd name="connsiteY32" fmla="*/ 9501221 h 10037216"/>
              <a:gd name="connsiteX33" fmla="*/ 2439815 w 6915149"/>
              <a:gd name="connsiteY33" fmla="*/ 9474573 h 10037216"/>
              <a:gd name="connsiteX34" fmla="*/ 4261307 w 6915149"/>
              <a:gd name="connsiteY34" fmla="*/ 9451659 h 10037216"/>
              <a:gd name="connsiteX35" fmla="*/ 4261276 w 6915149"/>
              <a:gd name="connsiteY35" fmla="*/ 9451689 h 10037216"/>
              <a:gd name="connsiteX36" fmla="*/ 4193421 w 6915149"/>
              <a:gd name="connsiteY36" fmla="*/ 9451689 h 10037216"/>
              <a:gd name="connsiteX37" fmla="*/ 4123487 w 6915149"/>
              <a:gd name="connsiteY37" fmla="*/ 9504654 h 10037216"/>
              <a:gd name="connsiteX38" fmla="*/ 4180056 w 6915149"/>
              <a:gd name="connsiteY38" fmla="*/ 9504654 h 10037216"/>
              <a:gd name="connsiteX39" fmla="*/ 4202558 w 6915149"/>
              <a:gd name="connsiteY39" fmla="*/ 9491149 h 10037216"/>
              <a:gd name="connsiteX40" fmla="*/ 4236897 w 6915149"/>
              <a:gd name="connsiteY40" fmla="*/ 9491149 h 10037216"/>
              <a:gd name="connsiteX41" fmla="*/ 4264289 w 6915149"/>
              <a:gd name="connsiteY41" fmla="*/ 9519063 h 10037216"/>
              <a:gd name="connsiteX42" fmla="*/ 4264289 w 6915149"/>
              <a:gd name="connsiteY42" fmla="*/ 9533873 h 10037216"/>
              <a:gd name="connsiteX43" fmla="*/ 4203482 w 6915149"/>
              <a:gd name="connsiteY43" fmla="*/ 9520398 h 10037216"/>
              <a:gd name="connsiteX44" fmla="*/ 4117703 w 6915149"/>
              <a:gd name="connsiteY44" fmla="*/ 9568765 h 10037216"/>
              <a:gd name="connsiteX45" fmla="*/ 4117703 w 6915149"/>
              <a:gd name="connsiteY45" fmla="*/ 9582551 h 10037216"/>
              <a:gd name="connsiteX46" fmla="*/ 4176110 w 6915149"/>
              <a:gd name="connsiteY46" fmla="*/ 9630245 h 10037216"/>
              <a:gd name="connsiteX47" fmla="*/ 4215932 w 6915149"/>
              <a:gd name="connsiteY47" fmla="*/ 9630245 h 10037216"/>
              <a:gd name="connsiteX48" fmla="*/ 4267311 w 6915149"/>
              <a:gd name="connsiteY48" fmla="*/ 9608547 h 10037216"/>
              <a:gd name="connsiteX49" fmla="*/ 4267311 w 6915149"/>
              <a:gd name="connsiteY49" fmla="*/ 9627574 h 10037216"/>
              <a:gd name="connsiteX50" fmla="*/ 4322706 w 6915149"/>
              <a:gd name="connsiteY50" fmla="*/ 9627574 h 10037216"/>
              <a:gd name="connsiteX51" fmla="*/ 4322706 w 6915149"/>
              <a:gd name="connsiteY51" fmla="*/ 9517396 h 10037216"/>
              <a:gd name="connsiteX52" fmla="*/ 4261307 w 6915149"/>
              <a:gd name="connsiteY52" fmla="*/ 9451669 h 10037216"/>
              <a:gd name="connsiteX53" fmla="*/ 3699202 w 6915149"/>
              <a:gd name="connsiteY53" fmla="*/ 9451659 h 10037216"/>
              <a:gd name="connsiteX54" fmla="*/ 3699112 w 6915149"/>
              <a:gd name="connsiteY54" fmla="*/ 9451689 h 10037216"/>
              <a:gd name="connsiteX55" fmla="*/ 3631256 w 6915149"/>
              <a:gd name="connsiteY55" fmla="*/ 9451689 h 10037216"/>
              <a:gd name="connsiteX56" fmla="*/ 3561332 w 6915149"/>
              <a:gd name="connsiteY56" fmla="*/ 9504654 h 10037216"/>
              <a:gd name="connsiteX57" fmla="*/ 3617871 w 6915149"/>
              <a:gd name="connsiteY57" fmla="*/ 9504654 h 10037216"/>
              <a:gd name="connsiteX58" fmla="*/ 3640373 w 6915149"/>
              <a:gd name="connsiteY58" fmla="*/ 9491149 h 10037216"/>
              <a:gd name="connsiteX59" fmla="*/ 3674732 w 6915149"/>
              <a:gd name="connsiteY59" fmla="*/ 9491149 h 10037216"/>
              <a:gd name="connsiteX60" fmla="*/ 3702094 w 6915149"/>
              <a:gd name="connsiteY60" fmla="*/ 9513500 h 10037216"/>
              <a:gd name="connsiteX61" fmla="*/ 3702094 w 6915149"/>
              <a:gd name="connsiteY61" fmla="*/ 9533873 h 10037216"/>
              <a:gd name="connsiteX62" fmla="*/ 3641287 w 6915149"/>
              <a:gd name="connsiteY62" fmla="*/ 9520388 h 10037216"/>
              <a:gd name="connsiteX63" fmla="*/ 3555518 w 6915149"/>
              <a:gd name="connsiteY63" fmla="*/ 9568765 h 10037216"/>
              <a:gd name="connsiteX64" fmla="*/ 3555518 w 6915149"/>
              <a:gd name="connsiteY64" fmla="*/ 9582551 h 10037216"/>
              <a:gd name="connsiteX65" fmla="*/ 3613905 w 6915149"/>
              <a:gd name="connsiteY65" fmla="*/ 9630245 h 10037216"/>
              <a:gd name="connsiteX66" fmla="*/ 3653747 w 6915149"/>
              <a:gd name="connsiteY66" fmla="*/ 9630245 h 10037216"/>
              <a:gd name="connsiteX67" fmla="*/ 3705126 w 6915149"/>
              <a:gd name="connsiteY67" fmla="*/ 9608547 h 10037216"/>
              <a:gd name="connsiteX68" fmla="*/ 3705126 w 6915149"/>
              <a:gd name="connsiteY68" fmla="*/ 9627574 h 10037216"/>
              <a:gd name="connsiteX69" fmla="*/ 3760521 w 6915149"/>
              <a:gd name="connsiteY69" fmla="*/ 9627574 h 10037216"/>
              <a:gd name="connsiteX70" fmla="*/ 3760521 w 6915149"/>
              <a:gd name="connsiteY70" fmla="*/ 9511844 h 10037216"/>
              <a:gd name="connsiteX71" fmla="*/ 3699192 w 6915149"/>
              <a:gd name="connsiteY71" fmla="*/ 9451679 h 10037216"/>
              <a:gd name="connsiteX72" fmla="*/ 3963295 w 6915149"/>
              <a:gd name="connsiteY72" fmla="*/ 9451649 h 10037216"/>
              <a:gd name="connsiteX73" fmla="*/ 3892156 w 6915149"/>
              <a:gd name="connsiteY73" fmla="*/ 9499654 h 10037216"/>
              <a:gd name="connsiteX74" fmla="*/ 3962773 w 6915149"/>
              <a:gd name="connsiteY74" fmla="*/ 9564427 h 10037216"/>
              <a:gd name="connsiteX75" fmla="*/ 4007174 w 6915149"/>
              <a:gd name="connsiteY75" fmla="*/ 9564427 h 10037216"/>
              <a:gd name="connsiteX76" fmla="*/ 4032456 w 6915149"/>
              <a:gd name="connsiteY76" fmla="*/ 9578223 h 10037216"/>
              <a:gd name="connsiteX77" fmla="*/ 3997836 w 6915149"/>
              <a:gd name="connsiteY77" fmla="*/ 9590694 h 10037216"/>
              <a:gd name="connsiteX78" fmla="*/ 3987273 w 6915149"/>
              <a:gd name="connsiteY78" fmla="*/ 9590694 h 10037216"/>
              <a:gd name="connsiteX79" fmla="*/ 3951076 w 6915149"/>
              <a:gd name="connsiteY79" fmla="*/ 9575271 h 10037216"/>
              <a:gd name="connsiteX80" fmla="*/ 3890881 w 6915149"/>
              <a:gd name="connsiteY80" fmla="*/ 9575271 h 10037216"/>
              <a:gd name="connsiteX81" fmla="*/ 3964460 w 6915149"/>
              <a:gd name="connsiteY81" fmla="*/ 9630165 h 10037216"/>
              <a:gd name="connsiteX82" fmla="*/ 4009513 w 6915149"/>
              <a:gd name="connsiteY82" fmla="*/ 9630165 h 10037216"/>
              <a:gd name="connsiteX83" fmla="*/ 4092520 w 6915149"/>
              <a:gd name="connsiteY83" fmla="*/ 9574257 h 10037216"/>
              <a:gd name="connsiteX84" fmla="*/ 4017465 w 6915149"/>
              <a:gd name="connsiteY84" fmla="*/ 9519003 h 10037216"/>
              <a:gd name="connsiteX85" fmla="*/ 4017435 w 6915149"/>
              <a:gd name="connsiteY85" fmla="*/ 9519013 h 10037216"/>
              <a:gd name="connsiteX86" fmla="*/ 3987253 w 6915149"/>
              <a:gd name="connsiteY86" fmla="*/ 9519013 h 10037216"/>
              <a:gd name="connsiteX87" fmla="*/ 3952270 w 6915149"/>
              <a:gd name="connsiteY87" fmla="*/ 9503590 h 10037216"/>
              <a:gd name="connsiteX88" fmla="*/ 3992434 w 6915149"/>
              <a:gd name="connsiteY88" fmla="*/ 9491109 h 10037216"/>
              <a:gd name="connsiteX89" fmla="*/ 4025669 w 6915149"/>
              <a:gd name="connsiteY89" fmla="*/ 9502626 h 10037216"/>
              <a:gd name="connsiteX90" fmla="*/ 4084076 w 6915149"/>
              <a:gd name="connsiteY90" fmla="*/ 9502626 h 10037216"/>
              <a:gd name="connsiteX91" fmla="*/ 3993759 w 6915149"/>
              <a:gd name="connsiteY91" fmla="*/ 9451649 h 10037216"/>
              <a:gd name="connsiteX92" fmla="*/ 2840613 w 6915149"/>
              <a:gd name="connsiteY92" fmla="*/ 9451609 h 10037216"/>
              <a:gd name="connsiteX93" fmla="*/ 2776472 w 6915149"/>
              <a:gd name="connsiteY93" fmla="*/ 9518069 h 10037216"/>
              <a:gd name="connsiteX94" fmla="*/ 2776472 w 6915149"/>
              <a:gd name="connsiteY94" fmla="*/ 9563715 h 10037216"/>
              <a:gd name="connsiteX95" fmla="*/ 2840613 w 6915149"/>
              <a:gd name="connsiteY95" fmla="*/ 9630145 h 10037216"/>
              <a:gd name="connsiteX96" fmla="*/ 2912445 w 6915149"/>
              <a:gd name="connsiteY96" fmla="*/ 9630145 h 10037216"/>
              <a:gd name="connsiteX97" fmla="*/ 2976625 w 6915149"/>
              <a:gd name="connsiteY97" fmla="*/ 9563715 h 10037216"/>
              <a:gd name="connsiteX98" fmla="*/ 2976625 w 6915149"/>
              <a:gd name="connsiteY98" fmla="*/ 9518129 h 10037216"/>
              <a:gd name="connsiteX99" fmla="*/ 2912404 w 6915149"/>
              <a:gd name="connsiteY99" fmla="*/ 9451669 h 10037216"/>
              <a:gd name="connsiteX100" fmla="*/ 2912414 w 6915149"/>
              <a:gd name="connsiteY100" fmla="*/ 9451669 h 10037216"/>
              <a:gd name="connsiteX101" fmla="*/ 2912435 w 6915149"/>
              <a:gd name="connsiteY101" fmla="*/ 9451609 h 10037216"/>
              <a:gd name="connsiteX102" fmla="*/ 4359766 w 6915149"/>
              <a:gd name="connsiteY102" fmla="*/ 9451107 h 10037216"/>
              <a:gd name="connsiteX103" fmla="*/ 4359766 w 6915149"/>
              <a:gd name="connsiteY103" fmla="*/ 9627574 h 10037216"/>
              <a:gd name="connsiteX104" fmla="*/ 4418123 w 6915149"/>
              <a:gd name="connsiteY104" fmla="*/ 9627574 h 10037216"/>
              <a:gd name="connsiteX105" fmla="*/ 4418123 w 6915149"/>
              <a:gd name="connsiteY105" fmla="*/ 9537488 h 10037216"/>
              <a:gd name="connsiteX106" fmla="*/ 4457995 w 6915149"/>
              <a:gd name="connsiteY106" fmla="*/ 9500909 h 10037216"/>
              <a:gd name="connsiteX107" fmla="*/ 4471360 w 6915149"/>
              <a:gd name="connsiteY107" fmla="*/ 9500909 h 10037216"/>
              <a:gd name="connsiteX108" fmla="*/ 4509073 w 6915149"/>
              <a:gd name="connsiteY108" fmla="*/ 9525600 h 10037216"/>
              <a:gd name="connsiteX109" fmla="*/ 4509073 w 6915149"/>
              <a:gd name="connsiteY109" fmla="*/ 9627534 h 10037216"/>
              <a:gd name="connsiteX110" fmla="*/ 4567490 w 6915149"/>
              <a:gd name="connsiteY110" fmla="*/ 9627534 h 10037216"/>
              <a:gd name="connsiteX111" fmla="*/ 4567490 w 6915149"/>
              <a:gd name="connsiteY111" fmla="*/ 9525660 h 10037216"/>
              <a:gd name="connsiteX112" fmla="*/ 4480818 w 6915149"/>
              <a:gd name="connsiteY112" fmla="*/ 9451659 h 10037216"/>
              <a:gd name="connsiteX113" fmla="*/ 4480808 w 6915149"/>
              <a:gd name="connsiteY113" fmla="*/ 9451659 h 10037216"/>
              <a:gd name="connsiteX114" fmla="*/ 4480778 w 6915149"/>
              <a:gd name="connsiteY114" fmla="*/ 9451689 h 10037216"/>
              <a:gd name="connsiteX115" fmla="*/ 4418726 w 6915149"/>
              <a:gd name="connsiteY115" fmla="*/ 9481280 h 10037216"/>
              <a:gd name="connsiteX116" fmla="*/ 4418113 w 6915149"/>
              <a:gd name="connsiteY116" fmla="*/ 9481280 h 10037216"/>
              <a:gd name="connsiteX117" fmla="*/ 4418113 w 6915149"/>
              <a:gd name="connsiteY117" fmla="*/ 9451107 h 10037216"/>
              <a:gd name="connsiteX118" fmla="*/ 2469607 w 6915149"/>
              <a:gd name="connsiteY118" fmla="*/ 9407340 h 10037216"/>
              <a:gd name="connsiteX119" fmla="*/ 2476997 w 6915149"/>
              <a:gd name="connsiteY119" fmla="*/ 9441177 h 10037216"/>
              <a:gd name="connsiteX120" fmla="*/ 2469315 w 6915149"/>
              <a:gd name="connsiteY120" fmla="*/ 9462855 h 10037216"/>
              <a:gd name="connsiteX121" fmla="*/ 2456333 w 6915149"/>
              <a:gd name="connsiteY121" fmla="*/ 9463869 h 10037216"/>
              <a:gd name="connsiteX122" fmla="*/ 2450419 w 6915149"/>
              <a:gd name="connsiteY122" fmla="*/ 9431126 h 10037216"/>
              <a:gd name="connsiteX123" fmla="*/ 2450429 w 6915149"/>
              <a:gd name="connsiteY123" fmla="*/ 9431116 h 10037216"/>
              <a:gd name="connsiteX124" fmla="*/ 2458743 w 6915149"/>
              <a:gd name="connsiteY124" fmla="*/ 9450555 h 10037216"/>
              <a:gd name="connsiteX125" fmla="*/ 2469607 w 6915149"/>
              <a:gd name="connsiteY125" fmla="*/ 9407340 h 10037216"/>
              <a:gd name="connsiteX126" fmla="*/ 2413409 w 6915149"/>
              <a:gd name="connsiteY126" fmla="*/ 9385270 h 10037216"/>
              <a:gd name="connsiteX127" fmla="*/ 2413409 w 6915149"/>
              <a:gd name="connsiteY127" fmla="*/ 9455967 h 10037216"/>
              <a:gd name="connsiteX128" fmla="*/ 2344468 w 6915149"/>
              <a:gd name="connsiteY128" fmla="*/ 9455967 h 10037216"/>
              <a:gd name="connsiteX129" fmla="*/ 2344468 w 6915149"/>
              <a:gd name="connsiteY129" fmla="*/ 9555743 h 10037216"/>
              <a:gd name="connsiteX130" fmla="*/ 2413409 w 6915149"/>
              <a:gd name="connsiteY130" fmla="*/ 9555743 h 10037216"/>
              <a:gd name="connsiteX131" fmla="*/ 2413409 w 6915149"/>
              <a:gd name="connsiteY131" fmla="*/ 9626420 h 10037216"/>
              <a:gd name="connsiteX132" fmla="*/ 2510745 w 6915149"/>
              <a:gd name="connsiteY132" fmla="*/ 9626420 h 10037216"/>
              <a:gd name="connsiteX133" fmla="*/ 2510745 w 6915149"/>
              <a:gd name="connsiteY133" fmla="*/ 9555743 h 10037216"/>
              <a:gd name="connsiteX134" fmla="*/ 2579734 w 6915149"/>
              <a:gd name="connsiteY134" fmla="*/ 9555743 h 10037216"/>
              <a:gd name="connsiteX135" fmla="*/ 2579734 w 6915149"/>
              <a:gd name="connsiteY135" fmla="*/ 9455967 h 10037216"/>
              <a:gd name="connsiteX136" fmla="*/ 2510745 w 6915149"/>
              <a:gd name="connsiteY136" fmla="*/ 9455967 h 10037216"/>
              <a:gd name="connsiteX137" fmla="*/ 2510745 w 6915149"/>
              <a:gd name="connsiteY137" fmla="*/ 9385270 h 10037216"/>
              <a:gd name="connsiteX138" fmla="*/ 3798907 w 6915149"/>
              <a:gd name="connsiteY138" fmla="*/ 9383964 h 10037216"/>
              <a:gd name="connsiteX139" fmla="*/ 3798907 w 6915149"/>
              <a:gd name="connsiteY139" fmla="*/ 9627574 h 10037216"/>
              <a:gd name="connsiteX140" fmla="*/ 3857264 w 6915149"/>
              <a:gd name="connsiteY140" fmla="*/ 9627574 h 10037216"/>
              <a:gd name="connsiteX141" fmla="*/ 3857264 w 6915149"/>
              <a:gd name="connsiteY141" fmla="*/ 9383964 h 10037216"/>
              <a:gd name="connsiteX142" fmla="*/ 3007222 w 6915149"/>
              <a:gd name="connsiteY142" fmla="*/ 9383964 h 10037216"/>
              <a:gd name="connsiteX143" fmla="*/ 3007222 w 6915149"/>
              <a:gd name="connsiteY143" fmla="*/ 9627534 h 10037216"/>
              <a:gd name="connsiteX144" fmla="*/ 3065598 w 6915149"/>
              <a:gd name="connsiteY144" fmla="*/ 9627534 h 10037216"/>
              <a:gd name="connsiteX145" fmla="*/ 3065598 w 6915149"/>
              <a:gd name="connsiteY145" fmla="*/ 9383964 h 10037216"/>
              <a:gd name="connsiteX146" fmla="*/ 3318384 w 6915149"/>
              <a:gd name="connsiteY146" fmla="*/ 9383954 h 10037216"/>
              <a:gd name="connsiteX147" fmla="*/ 3318384 w 6915149"/>
              <a:gd name="connsiteY147" fmla="*/ 9627564 h 10037216"/>
              <a:gd name="connsiteX148" fmla="*/ 3376752 w 6915149"/>
              <a:gd name="connsiteY148" fmla="*/ 9627564 h 10037216"/>
              <a:gd name="connsiteX149" fmla="*/ 3376752 w 6915149"/>
              <a:gd name="connsiteY149" fmla="*/ 9537478 h 10037216"/>
              <a:gd name="connsiteX150" fmla="*/ 3416594 w 6915149"/>
              <a:gd name="connsiteY150" fmla="*/ 9500899 h 10037216"/>
              <a:gd name="connsiteX151" fmla="*/ 3429968 w 6915149"/>
              <a:gd name="connsiteY151" fmla="*/ 9500899 h 10037216"/>
              <a:gd name="connsiteX152" fmla="*/ 3467630 w 6915149"/>
              <a:gd name="connsiteY152" fmla="*/ 9525590 h 10037216"/>
              <a:gd name="connsiteX153" fmla="*/ 3467630 w 6915149"/>
              <a:gd name="connsiteY153" fmla="*/ 9627524 h 10037216"/>
              <a:gd name="connsiteX154" fmla="*/ 3526008 w 6915149"/>
              <a:gd name="connsiteY154" fmla="*/ 9627524 h 10037216"/>
              <a:gd name="connsiteX155" fmla="*/ 3526008 w 6915149"/>
              <a:gd name="connsiteY155" fmla="*/ 9525650 h 10037216"/>
              <a:gd name="connsiteX156" fmla="*/ 3439367 w 6915149"/>
              <a:gd name="connsiteY156" fmla="*/ 9451649 h 10037216"/>
              <a:gd name="connsiteX157" fmla="*/ 3439378 w 6915149"/>
              <a:gd name="connsiteY157" fmla="*/ 9451659 h 10037216"/>
              <a:gd name="connsiteX158" fmla="*/ 3377365 w 6915149"/>
              <a:gd name="connsiteY158" fmla="*/ 9481249 h 10037216"/>
              <a:gd name="connsiteX159" fmla="*/ 3376752 w 6915149"/>
              <a:gd name="connsiteY159" fmla="*/ 9481249 h 10037216"/>
              <a:gd name="connsiteX160" fmla="*/ 3376752 w 6915149"/>
              <a:gd name="connsiteY160" fmla="*/ 9383954 h 10037216"/>
              <a:gd name="connsiteX161" fmla="*/ 3103924 w 6915149"/>
              <a:gd name="connsiteY161" fmla="*/ 9383954 h 10037216"/>
              <a:gd name="connsiteX162" fmla="*/ 3103924 w 6915149"/>
              <a:gd name="connsiteY162" fmla="*/ 9627574 h 10037216"/>
              <a:gd name="connsiteX163" fmla="*/ 3162281 w 6915149"/>
              <a:gd name="connsiteY163" fmla="*/ 9627574 h 10037216"/>
              <a:gd name="connsiteX164" fmla="*/ 3162281 w 6915149"/>
              <a:gd name="connsiteY164" fmla="*/ 9560471 h 10037216"/>
              <a:gd name="connsiteX165" fmla="*/ 3163185 w 6915149"/>
              <a:gd name="connsiteY165" fmla="*/ 9560471 h 10037216"/>
              <a:gd name="connsiteX166" fmla="*/ 3225507 w 6915149"/>
              <a:gd name="connsiteY166" fmla="*/ 9627584 h 10037216"/>
              <a:gd name="connsiteX167" fmla="*/ 3300012 w 6915149"/>
              <a:gd name="connsiteY167" fmla="*/ 9627584 h 10037216"/>
              <a:gd name="connsiteX168" fmla="*/ 3212766 w 6915149"/>
              <a:gd name="connsiteY168" fmla="*/ 9538462 h 10037216"/>
              <a:gd name="connsiteX169" fmla="*/ 3296907 w 6915149"/>
              <a:gd name="connsiteY169" fmla="*/ 9453125 h 10037216"/>
              <a:gd name="connsiteX170" fmla="*/ 3220256 w 6915149"/>
              <a:gd name="connsiteY170" fmla="*/ 9453125 h 10037216"/>
              <a:gd name="connsiteX171" fmla="*/ 3162592 w 6915149"/>
              <a:gd name="connsiteY171" fmla="*/ 9515057 h 10037216"/>
              <a:gd name="connsiteX172" fmla="*/ 3162281 w 6915149"/>
              <a:gd name="connsiteY172" fmla="*/ 9515057 h 10037216"/>
              <a:gd name="connsiteX173" fmla="*/ 3162281 w 6915149"/>
              <a:gd name="connsiteY173" fmla="*/ 9383954 h 10037216"/>
              <a:gd name="connsiteX174" fmla="*/ 3677323 w 6915149"/>
              <a:gd name="connsiteY174" fmla="*/ 9383141 h 10037216"/>
              <a:gd name="connsiteX175" fmla="*/ 3670495 w 6915149"/>
              <a:gd name="connsiteY175" fmla="*/ 9390149 h 10037216"/>
              <a:gd name="connsiteX176" fmla="*/ 3670495 w 6915149"/>
              <a:gd name="connsiteY176" fmla="*/ 9423545 h 10037216"/>
              <a:gd name="connsiteX177" fmla="*/ 3670485 w 6915149"/>
              <a:gd name="connsiteY177" fmla="*/ 9423545 h 10037216"/>
              <a:gd name="connsiteX178" fmla="*/ 3677102 w 6915149"/>
              <a:gd name="connsiteY178" fmla="*/ 9430915 h 10037216"/>
              <a:gd name="connsiteX179" fmla="*/ 3677333 w 6915149"/>
              <a:gd name="connsiteY179" fmla="*/ 9430915 h 10037216"/>
              <a:gd name="connsiteX180" fmla="*/ 3677313 w 6915149"/>
              <a:gd name="connsiteY180" fmla="*/ 9430945 h 10037216"/>
              <a:gd name="connsiteX181" fmla="*/ 3709162 w 6915149"/>
              <a:gd name="connsiteY181" fmla="*/ 9430945 h 10037216"/>
              <a:gd name="connsiteX182" fmla="*/ 3716090 w 6915149"/>
              <a:gd name="connsiteY182" fmla="*/ 9423987 h 10037216"/>
              <a:gd name="connsiteX183" fmla="*/ 3716090 w 6915149"/>
              <a:gd name="connsiteY183" fmla="*/ 9390451 h 10037216"/>
              <a:gd name="connsiteX184" fmla="*/ 3709423 w 6915149"/>
              <a:gd name="connsiteY184" fmla="*/ 9383141 h 10037216"/>
              <a:gd name="connsiteX185" fmla="*/ 3608584 w 6915149"/>
              <a:gd name="connsiteY185" fmla="*/ 9383141 h 10037216"/>
              <a:gd name="connsiteX186" fmla="*/ 3601746 w 6915149"/>
              <a:gd name="connsiteY186" fmla="*/ 9390159 h 10037216"/>
              <a:gd name="connsiteX187" fmla="*/ 3601746 w 6915149"/>
              <a:gd name="connsiteY187" fmla="*/ 9423545 h 10037216"/>
              <a:gd name="connsiteX188" fmla="*/ 3608363 w 6915149"/>
              <a:gd name="connsiteY188" fmla="*/ 9430915 h 10037216"/>
              <a:gd name="connsiteX189" fmla="*/ 3608614 w 6915149"/>
              <a:gd name="connsiteY189" fmla="*/ 9430915 h 10037216"/>
              <a:gd name="connsiteX190" fmla="*/ 3608594 w 6915149"/>
              <a:gd name="connsiteY190" fmla="*/ 9430945 h 10037216"/>
              <a:gd name="connsiteX191" fmla="*/ 3640443 w 6915149"/>
              <a:gd name="connsiteY191" fmla="*/ 9430945 h 10037216"/>
              <a:gd name="connsiteX192" fmla="*/ 3647231 w 6915149"/>
              <a:gd name="connsiteY192" fmla="*/ 9423957 h 10037216"/>
              <a:gd name="connsiteX193" fmla="*/ 3647231 w 6915149"/>
              <a:gd name="connsiteY193" fmla="*/ 9390451 h 10037216"/>
              <a:gd name="connsiteX194" fmla="*/ 3640574 w 6915149"/>
              <a:gd name="connsiteY194" fmla="*/ 9383141 h 10037216"/>
              <a:gd name="connsiteX195" fmla="*/ 2727966 w 6915149"/>
              <a:gd name="connsiteY195" fmla="*/ 9381294 h 10037216"/>
              <a:gd name="connsiteX196" fmla="*/ 2656527 w 6915149"/>
              <a:gd name="connsiteY196" fmla="*/ 9447011 h 10037216"/>
              <a:gd name="connsiteX197" fmla="*/ 2656516 w 6915149"/>
              <a:gd name="connsiteY197" fmla="*/ 9447011 h 10037216"/>
              <a:gd name="connsiteX198" fmla="*/ 2656516 w 6915149"/>
              <a:gd name="connsiteY198" fmla="*/ 9459873 h 10037216"/>
              <a:gd name="connsiteX199" fmla="*/ 2629757 w 6915149"/>
              <a:gd name="connsiteY199" fmla="*/ 9459873 h 10037216"/>
              <a:gd name="connsiteX200" fmla="*/ 2629757 w 6915149"/>
              <a:gd name="connsiteY200" fmla="*/ 9503280 h 10037216"/>
              <a:gd name="connsiteX201" fmla="*/ 2656445 w 6915149"/>
              <a:gd name="connsiteY201" fmla="*/ 9503280 h 10037216"/>
              <a:gd name="connsiteX202" fmla="*/ 2656445 w 6915149"/>
              <a:gd name="connsiteY202" fmla="*/ 9627595 h 10037216"/>
              <a:gd name="connsiteX203" fmla="*/ 2714813 w 6915149"/>
              <a:gd name="connsiteY203" fmla="*/ 9627595 h 10037216"/>
              <a:gd name="connsiteX204" fmla="*/ 2714813 w 6915149"/>
              <a:gd name="connsiteY204" fmla="*/ 9503280 h 10037216"/>
              <a:gd name="connsiteX205" fmla="*/ 2746672 w 6915149"/>
              <a:gd name="connsiteY205" fmla="*/ 9503280 h 10037216"/>
              <a:gd name="connsiteX206" fmla="*/ 2760749 w 6915149"/>
              <a:gd name="connsiteY206" fmla="*/ 9459873 h 10037216"/>
              <a:gd name="connsiteX207" fmla="*/ 2714834 w 6915149"/>
              <a:gd name="connsiteY207" fmla="*/ 9459873 h 10037216"/>
              <a:gd name="connsiteX208" fmla="*/ 2714834 w 6915149"/>
              <a:gd name="connsiteY208" fmla="*/ 9451971 h 10037216"/>
              <a:gd name="connsiteX209" fmla="*/ 2714893 w 6915149"/>
              <a:gd name="connsiteY209" fmla="*/ 9451891 h 10037216"/>
              <a:gd name="connsiteX210" fmla="*/ 2743780 w 6915149"/>
              <a:gd name="connsiteY210" fmla="*/ 9424640 h 10037216"/>
              <a:gd name="connsiteX211" fmla="*/ 2767478 w 6915149"/>
              <a:gd name="connsiteY211" fmla="*/ 9425614 h 10037216"/>
              <a:gd name="connsiteX212" fmla="*/ 2767478 w 6915149"/>
              <a:gd name="connsiteY212" fmla="*/ 9382951 h 10037216"/>
              <a:gd name="connsiteX213" fmla="*/ 2727966 w 6915149"/>
              <a:gd name="connsiteY213" fmla="*/ 9381294 h 10037216"/>
              <a:gd name="connsiteX214" fmla="*/ 228615 w 6915149"/>
              <a:gd name="connsiteY214" fmla="*/ 0 h 10037216"/>
              <a:gd name="connsiteX215" fmla="*/ 6686534 w 6915149"/>
              <a:gd name="connsiteY215" fmla="*/ 0 h 10037216"/>
              <a:gd name="connsiteX216" fmla="*/ 6915149 w 6915149"/>
              <a:gd name="connsiteY216" fmla="*/ 228615 h 10037216"/>
              <a:gd name="connsiteX217" fmla="*/ 6915149 w 6915149"/>
              <a:gd name="connsiteY217" fmla="*/ 9808601 h 10037216"/>
              <a:gd name="connsiteX218" fmla="*/ 6686534 w 6915149"/>
              <a:gd name="connsiteY218" fmla="*/ 10037216 h 10037216"/>
              <a:gd name="connsiteX219" fmla="*/ 228615 w 6915149"/>
              <a:gd name="connsiteY219" fmla="*/ 10037216 h 10037216"/>
              <a:gd name="connsiteX220" fmla="*/ 0 w 6915149"/>
              <a:gd name="connsiteY220" fmla="*/ 9808601 h 10037216"/>
              <a:gd name="connsiteX221" fmla="*/ 0 w 6915149"/>
              <a:gd name="connsiteY221" fmla="*/ 228615 h 10037216"/>
              <a:gd name="connsiteX222" fmla="*/ 228615 w 6915149"/>
              <a:gd name="connsiteY222" fmla="*/ 0 h 1003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</a:cxnLst>
            <a:rect l="l" t="t" r="r" b="b"/>
            <a:pathLst>
              <a:path w="6915149" h="10037216">
                <a:moveTo>
                  <a:pt x="3641949" y="9555893"/>
                </a:moveTo>
                <a:lnTo>
                  <a:pt x="3667794" y="9555893"/>
                </a:lnTo>
                <a:cubicBezTo>
                  <a:pt x="3700035" y="9555893"/>
                  <a:pt x="3703369" y="9560491"/>
                  <a:pt x="3703369" y="9573002"/>
                </a:cubicBezTo>
                <a:cubicBezTo>
                  <a:pt x="3703339" y="9584168"/>
                  <a:pt x="3699744" y="9590724"/>
                  <a:pt x="3659581" y="9590724"/>
                </a:cubicBezTo>
                <a:lnTo>
                  <a:pt x="3659591" y="9590724"/>
                </a:lnTo>
                <a:lnTo>
                  <a:pt x="3659561" y="9590744"/>
                </a:lnTo>
                <a:lnTo>
                  <a:pt x="3642853" y="9590744"/>
                </a:lnTo>
                <a:cubicBezTo>
                  <a:pt x="3620040" y="9590744"/>
                  <a:pt x="3612148" y="9586517"/>
                  <a:pt x="3612148" y="9575623"/>
                </a:cubicBezTo>
                <a:cubicBezTo>
                  <a:pt x="3612148" y="9561807"/>
                  <a:pt x="3617299" y="9555893"/>
                  <a:pt x="3641949" y="9555893"/>
                </a:cubicBezTo>
                <a:close/>
                <a:moveTo>
                  <a:pt x="4204134" y="9555883"/>
                </a:moveTo>
                <a:lnTo>
                  <a:pt x="4229979" y="9555883"/>
                </a:lnTo>
                <a:cubicBezTo>
                  <a:pt x="4262200" y="9555883"/>
                  <a:pt x="4265554" y="9560481"/>
                  <a:pt x="4265554" y="9572992"/>
                </a:cubicBezTo>
                <a:cubicBezTo>
                  <a:pt x="4265614" y="9584157"/>
                  <a:pt x="4261959" y="9590714"/>
                  <a:pt x="4221776" y="9590714"/>
                </a:cubicBezTo>
                <a:lnTo>
                  <a:pt x="4221746" y="9590734"/>
                </a:lnTo>
                <a:lnTo>
                  <a:pt x="4205038" y="9590734"/>
                </a:lnTo>
                <a:cubicBezTo>
                  <a:pt x="4182245" y="9590734"/>
                  <a:pt x="4174363" y="9586507"/>
                  <a:pt x="4174363" y="9575613"/>
                </a:cubicBezTo>
                <a:cubicBezTo>
                  <a:pt x="4174363" y="9561797"/>
                  <a:pt x="4179504" y="9555883"/>
                  <a:pt x="4204134" y="9555883"/>
                </a:cubicBezTo>
                <a:close/>
                <a:moveTo>
                  <a:pt x="2863536" y="9499534"/>
                </a:moveTo>
                <a:lnTo>
                  <a:pt x="2889511" y="9499534"/>
                </a:lnTo>
                <a:cubicBezTo>
                  <a:pt x="2903649" y="9499534"/>
                  <a:pt x="2919945" y="9504695"/>
                  <a:pt x="2919945" y="9530309"/>
                </a:cubicBezTo>
                <a:lnTo>
                  <a:pt x="2919945" y="9551445"/>
                </a:lnTo>
                <a:cubicBezTo>
                  <a:pt x="2919945" y="9577029"/>
                  <a:pt x="2903659" y="9582210"/>
                  <a:pt x="2889511" y="9582210"/>
                </a:cubicBezTo>
                <a:lnTo>
                  <a:pt x="2867562" y="9582210"/>
                </a:lnTo>
                <a:cubicBezTo>
                  <a:pt x="2842691" y="9582210"/>
                  <a:pt x="2833132" y="9577019"/>
                  <a:pt x="2833132" y="9551445"/>
                </a:cubicBezTo>
                <a:lnTo>
                  <a:pt x="2833132" y="9530309"/>
                </a:lnTo>
                <a:cubicBezTo>
                  <a:pt x="2833132" y="9504695"/>
                  <a:pt x="2849408" y="9499534"/>
                  <a:pt x="2863536" y="9499534"/>
                </a:cubicBezTo>
                <a:close/>
                <a:moveTo>
                  <a:pt x="2439815" y="9474573"/>
                </a:moveTo>
                <a:cubicBezTo>
                  <a:pt x="2449264" y="9474573"/>
                  <a:pt x="2457548" y="9479764"/>
                  <a:pt x="2462096" y="9487485"/>
                </a:cubicBezTo>
                <a:cubicBezTo>
                  <a:pt x="2466655" y="9479764"/>
                  <a:pt x="2474898" y="9474573"/>
                  <a:pt x="2484346" y="9474573"/>
                </a:cubicBezTo>
                <a:cubicBezTo>
                  <a:pt x="2498745" y="9474573"/>
                  <a:pt x="2510352" y="9486521"/>
                  <a:pt x="2510352" y="9501221"/>
                </a:cubicBezTo>
                <a:cubicBezTo>
                  <a:pt x="2510352" y="9530400"/>
                  <a:pt x="2462096" y="9572832"/>
                  <a:pt x="2462096" y="9572832"/>
                </a:cubicBezTo>
                <a:lnTo>
                  <a:pt x="2462086" y="9572832"/>
                </a:lnTo>
                <a:cubicBezTo>
                  <a:pt x="2462086" y="9572832"/>
                  <a:pt x="2413820" y="9530400"/>
                  <a:pt x="2413820" y="9501221"/>
                </a:cubicBezTo>
                <a:cubicBezTo>
                  <a:pt x="2413820" y="9486532"/>
                  <a:pt x="2425437" y="9474573"/>
                  <a:pt x="2439815" y="9474573"/>
                </a:cubicBezTo>
                <a:close/>
                <a:moveTo>
                  <a:pt x="4261307" y="9451659"/>
                </a:moveTo>
                <a:lnTo>
                  <a:pt x="4261276" y="9451689"/>
                </a:lnTo>
                <a:lnTo>
                  <a:pt x="4193421" y="9451689"/>
                </a:lnTo>
                <a:cubicBezTo>
                  <a:pt x="4144201" y="9451689"/>
                  <a:pt x="4123487" y="9459260"/>
                  <a:pt x="4123487" y="9504654"/>
                </a:cubicBezTo>
                <a:lnTo>
                  <a:pt x="4180056" y="9504654"/>
                </a:lnTo>
                <a:cubicBezTo>
                  <a:pt x="4180689" y="9492776"/>
                  <a:pt x="4185509" y="9491149"/>
                  <a:pt x="4202558" y="9491149"/>
                </a:cubicBezTo>
                <a:lnTo>
                  <a:pt x="4236897" y="9491149"/>
                </a:lnTo>
                <a:cubicBezTo>
                  <a:pt x="4259740" y="9491149"/>
                  <a:pt x="4264289" y="9502626"/>
                  <a:pt x="4264289" y="9519063"/>
                </a:cubicBezTo>
                <a:lnTo>
                  <a:pt x="4264289" y="9533873"/>
                </a:lnTo>
                <a:cubicBezTo>
                  <a:pt x="4253043" y="9521392"/>
                  <a:pt x="4235391" y="9520398"/>
                  <a:pt x="4203482" y="9520398"/>
                </a:cubicBezTo>
                <a:cubicBezTo>
                  <a:pt x="4146922" y="9520398"/>
                  <a:pt x="4117703" y="9523029"/>
                  <a:pt x="4117703" y="9568765"/>
                </a:cubicBezTo>
                <a:lnTo>
                  <a:pt x="4117703" y="9582551"/>
                </a:lnTo>
                <a:cubicBezTo>
                  <a:pt x="4117703" y="9622062"/>
                  <a:pt x="4140506" y="9630566"/>
                  <a:pt x="4176110" y="9630245"/>
                </a:cubicBezTo>
                <a:lnTo>
                  <a:pt x="4215932" y="9630245"/>
                </a:lnTo>
                <a:cubicBezTo>
                  <a:pt x="4245141" y="9630245"/>
                  <a:pt x="4251205" y="9626650"/>
                  <a:pt x="4267311" y="9608547"/>
                </a:cubicBezTo>
                <a:lnTo>
                  <a:pt x="4267311" y="9627574"/>
                </a:lnTo>
                <a:lnTo>
                  <a:pt x="4322706" y="9627574"/>
                </a:lnTo>
                <a:lnTo>
                  <a:pt x="4322706" y="9517396"/>
                </a:lnTo>
                <a:cubicBezTo>
                  <a:pt x="4322706" y="9477886"/>
                  <a:pt x="4301460" y="9451669"/>
                  <a:pt x="4261307" y="9451669"/>
                </a:cubicBezTo>
                <a:close/>
                <a:moveTo>
                  <a:pt x="3699202" y="9451659"/>
                </a:moveTo>
                <a:lnTo>
                  <a:pt x="3699112" y="9451689"/>
                </a:lnTo>
                <a:lnTo>
                  <a:pt x="3631256" y="9451689"/>
                </a:lnTo>
                <a:cubicBezTo>
                  <a:pt x="3581955" y="9451689"/>
                  <a:pt x="3561332" y="9459260"/>
                  <a:pt x="3561332" y="9504654"/>
                </a:cubicBezTo>
                <a:lnTo>
                  <a:pt x="3617871" y="9504654"/>
                </a:lnTo>
                <a:cubicBezTo>
                  <a:pt x="3618474" y="9492776"/>
                  <a:pt x="3623334" y="9491149"/>
                  <a:pt x="3640373" y="9491149"/>
                </a:cubicBezTo>
                <a:lnTo>
                  <a:pt x="3674732" y="9491149"/>
                </a:lnTo>
                <a:cubicBezTo>
                  <a:pt x="3697525" y="9491149"/>
                  <a:pt x="3702094" y="9497003"/>
                  <a:pt x="3702094" y="9513500"/>
                </a:cubicBezTo>
                <a:lnTo>
                  <a:pt x="3702094" y="9533873"/>
                </a:lnTo>
                <a:cubicBezTo>
                  <a:pt x="3690828" y="9521392"/>
                  <a:pt x="3673206" y="9520388"/>
                  <a:pt x="3641287" y="9520388"/>
                </a:cubicBezTo>
                <a:cubicBezTo>
                  <a:pt x="3584747" y="9520388"/>
                  <a:pt x="3555518" y="9523029"/>
                  <a:pt x="3555518" y="9568765"/>
                </a:cubicBezTo>
                <a:lnTo>
                  <a:pt x="3555518" y="9582551"/>
                </a:lnTo>
                <a:cubicBezTo>
                  <a:pt x="3555518" y="9622062"/>
                  <a:pt x="3578341" y="9630566"/>
                  <a:pt x="3613905" y="9630245"/>
                </a:cubicBezTo>
                <a:lnTo>
                  <a:pt x="3653747" y="9630245"/>
                </a:lnTo>
                <a:cubicBezTo>
                  <a:pt x="3682966" y="9630245"/>
                  <a:pt x="3689000" y="9626650"/>
                  <a:pt x="3705126" y="9608547"/>
                </a:cubicBezTo>
                <a:lnTo>
                  <a:pt x="3705126" y="9627574"/>
                </a:lnTo>
                <a:lnTo>
                  <a:pt x="3760521" y="9627574"/>
                </a:lnTo>
                <a:lnTo>
                  <a:pt x="3760521" y="9511844"/>
                </a:lnTo>
                <a:cubicBezTo>
                  <a:pt x="3760581" y="9472373"/>
                  <a:pt x="3739355" y="9451679"/>
                  <a:pt x="3699192" y="9451679"/>
                </a:cubicBezTo>
                <a:close/>
                <a:moveTo>
                  <a:pt x="3963295" y="9451649"/>
                </a:moveTo>
                <a:cubicBezTo>
                  <a:pt x="3923132" y="9451649"/>
                  <a:pt x="3892156" y="9457904"/>
                  <a:pt x="3892156" y="9499654"/>
                </a:cubicBezTo>
                <a:cubicBezTo>
                  <a:pt x="3892156" y="9545711"/>
                  <a:pt x="3908292" y="9564046"/>
                  <a:pt x="3962773" y="9564427"/>
                </a:cubicBezTo>
                <a:lnTo>
                  <a:pt x="4007174" y="9564427"/>
                </a:lnTo>
                <a:cubicBezTo>
                  <a:pt x="4027948" y="9564427"/>
                  <a:pt x="4032456" y="9568353"/>
                  <a:pt x="4032456" y="9578223"/>
                </a:cubicBezTo>
                <a:cubicBezTo>
                  <a:pt x="4032456" y="9588094"/>
                  <a:pt x="4025448" y="9590694"/>
                  <a:pt x="3997836" y="9590694"/>
                </a:cubicBezTo>
                <a:lnTo>
                  <a:pt x="3987273" y="9590694"/>
                </a:lnTo>
                <a:cubicBezTo>
                  <a:pt x="3954038" y="9590694"/>
                  <a:pt x="3951076" y="9584449"/>
                  <a:pt x="3951076" y="9575271"/>
                </a:cubicBezTo>
                <a:lnTo>
                  <a:pt x="3890881" y="9575271"/>
                </a:lnTo>
                <a:cubicBezTo>
                  <a:pt x="3890881" y="9616700"/>
                  <a:pt x="3910631" y="9630165"/>
                  <a:pt x="3964460" y="9630165"/>
                </a:cubicBezTo>
                <a:lnTo>
                  <a:pt x="4009513" y="9630165"/>
                </a:lnTo>
                <a:cubicBezTo>
                  <a:pt x="4076114" y="9630165"/>
                  <a:pt x="4092520" y="9618628"/>
                  <a:pt x="4092520" y="9574257"/>
                </a:cubicBezTo>
                <a:cubicBezTo>
                  <a:pt x="4092520" y="9544366"/>
                  <a:pt x="4087369" y="9519003"/>
                  <a:pt x="4017465" y="9519003"/>
                </a:cubicBezTo>
                <a:lnTo>
                  <a:pt x="4017435" y="9519013"/>
                </a:lnTo>
                <a:lnTo>
                  <a:pt x="3987253" y="9519013"/>
                </a:lnTo>
                <a:cubicBezTo>
                  <a:pt x="3956789" y="9519013"/>
                  <a:pt x="3952270" y="9510860"/>
                  <a:pt x="3952270" y="9503590"/>
                </a:cubicBezTo>
                <a:cubicBezTo>
                  <a:pt x="3952270" y="9492093"/>
                  <a:pt x="3958656" y="9491109"/>
                  <a:pt x="3992434" y="9491109"/>
                </a:cubicBezTo>
                <a:cubicBezTo>
                  <a:pt x="4026211" y="9491109"/>
                  <a:pt x="4022576" y="9492746"/>
                  <a:pt x="4025669" y="9502626"/>
                </a:cubicBezTo>
                <a:lnTo>
                  <a:pt x="4084076" y="9502626"/>
                </a:lnTo>
                <a:cubicBezTo>
                  <a:pt x="4083444" y="9463116"/>
                  <a:pt x="4070089" y="9451649"/>
                  <a:pt x="3993759" y="9451649"/>
                </a:cubicBezTo>
                <a:close/>
                <a:moveTo>
                  <a:pt x="2840613" y="9451609"/>
                </a:moveTo>
                <a:cubicBezTo>
                  <a:pt x="2810812" y="9451609"/>
                  <a:pt x="2776472" y="9462754"/>
                  <a:pt x="2776472" y="9518069"/>
                </a:cubicBezTo>
                <a:lnTo>
                  <a:pt x="2776472" y="9563715"/>
                </a:lnTo>
                <a:cubicBezTo>
                  <a:pt x="2776472" y="9618949"/>
                  <a:pt x="2810812" y="9630145"/>
                  <a:pt x="2840613" y="9630145"/>
                </a:cubicBezTo>
                <a:lnTo>
                  <a:pt x="2912445" y="9630145"/>
                </a:lnTo>
                <a:cubicBezTo>
                  <a:pt x="2942266" y="9630145"/>
                  <a:pt x="2976625" y="9618949"/>
                  <a:pt x="2976625" y="9563715"/>
                </a:cubicBezTo>
                <a:lnTo>
                  <a:pt x="2976625" y="9518129"/>
                </a:lnTo>
                <a:cubicBezTo>
                  <a:pt x="2976595" y="9462825"/>
                  <a:pt x="2942236" y="9451669"/>
                  <a:pt x="2912404" y="9451669"/>
                </a:cubicBezTo>
                <a:lnTo>
                  <a:pt x="2912414" y="9451669"/>
                </a:lnTo>
                <a:lnTo>
                  <a:pt x="2912435" y="9451609"/>
                </a:lnTo>
                <a:close/>
                <a:moveTo>
                  <a:pt x="4359766" y="9451107"/>
                </a:moveTo>
                <a:lnTo>
                  <a:pt x="4359766" y="9627574"/>
                </a:lnTo>
                <a:lnTo>
                  <a:pt x="4418123" y="9627574"/>
                </a:lnTo>
                <a:lnTo>
                  <a:pt x="4418123" y="9537488"/>
                </a:lnTo>
                <a:cubicBezTo>
                  <a:pt x="4418123" y="9513450"/>
                  <a:pt x="4433064" y="9500909"/>
                  <a:pt x="4457995" y="9500909"/>
                </a:cubicBezTo>
                <a:lnTo>
                  <a:pt x="4471360" y="9500909"/>
                </a:lnTo>
                <a:cubicBezTo>
                  <a:pt x="4496893" y="9500909"/>
                  <a:pt x="4509073" y="9509143"/>
                  <a:pt x="4509073" y="9525600"/>
                </a:cubicBezTo>
                <a:lnTo>
                  <a:pt x="4509073" y="9627534"/>
                </a:lnTo>
                <a:lnTo>
                  <a:pt x="4567490" y="9627534"/>
                </a:lnTo>
                <a:lnTo>
                  <a:pt x="4567490" y="9525660"/>
                </a:lnTo>
                <a:cubicBezTo>
                  <a:pt x="4567490" y="9453316"/>
                  <a:pt x="4516985" y="9451659"/>
                  <a:pt x="4480818" y="9451659"/>
                </a:cubicBezTo>
                <a:lnTo>
                  <a:pt x="4480808" y="9451659"/>
                </a:lnTo>
                <a:lnTo>
                  <a:pt x="4480778" y="9451689"/>
                </a:lnTo>
                <a:cubicBezTo>
                  <a:pt x="4449460" y="9451689"/>
                  <a:pt x="4429058" y="9457935"/>
                  <a:pt x="4418726" y="9481280"/>
                </a:cubicBezTo>
                <a:lnTo>
                  <a:pt x="4418113" y="9481280"/>
                </a:lnTo>
                <a:lnTo>
                  <a:pt x="4418113" y="9451107"/>
                </a:lnTo>
                <a:close/>
                <a:moveTo>
                  <a:pt x="2469607" y="9407340"/>
                </a:moveTo>
                <a:cubicBezTo>
                  <a:pt x="2466795" y="9421146"/>
                  <a:pt x="2476284" y="9432773"/>
                  <a:pt x="2476997" y="9441177"/>
                </a:cubicBezTo>
                <a:cubicBezTo>
                  <a:pt x="2477960" y="9452373"/>
                  <a:pt x="2474014" y="9458508"/>
                  <a:pt x="2469315" y="9462855"/>
                </a:cubicBezTo>
                <a:cubicBezTo>
                  <a:pt x="2465008" y="9466821"/>
                  <a:pt x="2461704" y="9468307"/>
                  <a:pt x="2456333" y="9463869"/>
                </a:cubicBezTo>
                <a:cubicBezTo>
                  <a:pt x="2441261" y="9451419"/>
                  <a:pt x="2450419" y="9431126"/>
                  <a:pt x="2450419" y="9431126"/>
                </a:cubicBezTo>
                <a:lnTo>
                  <a:pt x="2450429" y="9431116"/>
                </a:lnTo>
                <a:cubicBezTo>
                  <a:pt x="2450429" y="9431116"/>
                  <a:pt x="2448873" y="9438316"/>
                  <a:pt x="2458743" y="9450555"/>
                </a:cubicBezTo>
                <a:cubicBezTo>
                  <a:pt x="2459636" y="9447031"/>
                  <a:pt x="2445147" y="9425905"/>
                  <a:pt x="2469607" y="9407340"/>
                </a:cubicBezTo>
                <a:close/>
                <a:moveTo>
                  <a:pt x="2413409" y="9385270"/>
                </a:moveTo>
                <a:lnTo>
                  <a:pt x="2413409" y="9455967"/>
                </a:lnTo>
                <a:lnTo>
                  <a:pt x="2344468" y="9455967"/>
                </a:lnTo>
                <a:lnTo>
                  <a:pt x="2344468" y="9555743"/>
                </a:lnTo>
                <a:lnTo>
                  <a:pt x="2413409" y="9555743"/>
                </a:lnTo>
                <a:lnTo>
                  <a:pt x="2413409" y="9626420"/>
                </a:lnTo>
                <a:lnTo>
                  <a:pt x="2510745" y="9626420"/>
                </a:lnTo>
                <a:lnTo>
                  <a:pt x="2510745" y="9555743"/>
                </a:lnTo>
                <a:lnTo>
                  <a:pt x="2579734" y="9555743"/>
                </a:lnTo>
                <a:lnTo>
                  <a:pt x="2579734" y="9455967"/>
                </a:lnTo>
                <a:lnTo>
                  <a:pt x="2510745" y="9455967"/>
                </a:lnTo>
                <a:lnTo>
                  <a:pt x="2510745" y="9385270"/>
                </a:lnTo>
                <a:close/>
                <a:moveTo>
                  <a:pt x="3798907" y="9383964"/>
                </a:moveTo>
                <a:lnTo>
                  <a:pt x="3798907" y="9627574"/>
                </a:lnTo>
                <a:lnTo>
                  <a:pt x="3857264" y="9627574"/>
                </a:lnTo>
                <a:lnTo>
                  <a:pt x="3857264" y="9383964"/>
                </a:lnTo>
                <a:close/>
                <a:moveTo>
                  <a:pt x="3007222" y="9383964"/>
                </a:moveTo>
                <a:lnTo>
                  <a:pt x="3007222" y="9627534"/>
                </a:lnTo>
                <a:lnTo>
                  <a:pt x="3065598" y="9627534"/>
                </a:lnTo>
                <a:lnTo>
                  <a:pt x="3065598" y="9383964"/>
                </a:lnTo>
                <a:close/>
                <a:moveTo>
                  <a:pt x="3318384" y="9383954"/>
                </a:moveTo>
                <a:lnTo>
                  <a:pt x="3318384" y="9627564"/>
                </a:lnTo>
                <a:lnTo>
                  <a:pt x="3376752" y="9627564"/>
                </a:lnTo>
                <a:lnTo>
                  <a:pt x="3376752" y="9537478"/>
                </a:lnTo>
                <a:cubicBezTo>
                  <a:pt x="3376752" y="9513440"/>
                  <a:pt x="3391623" y="9500899"/>
                  <a:pt x="3416594" y="9500899"/>
                </a:cubicBezTo>
                <a:lnTo>
                  <a:pt x="3429968" y="9500899"/>
                </a:lnTo>
                <a:cubicBezTo>
                  <a:pt x="3455492" y="9500899"/>
                  <a:pt x="3467630" y="9509133"/>
                  <a:pt x="3467630" y="9525590"/>
                </a:cubicBezTo>
                <a:lnTo>
                  <a:pt x="3467630" y="9627524"/>
                </a:lnTo>
                <a:lnTo>
                  <a:pt x="3526008" y="9627524"/>
                </a:lnTo>
                <a:lnTo>
                  <a:pt x="3526008" y="9525650"/>
                </a:lnTo>
                <a:cubicBezTo>
                  <a:pt x="3525988" y="9453316"/>
                  <a:pt x="3475573" y="9451649"/>
                  <a:pt x="3439367" y="9451649"/>
                </a:cubicBezTo>
                <a:lnTo>
                  <a:pt x="3439378" y="9451659"/>
                </a:lnTo>
                <a:cubicBezTo>
                  <a:pt x="3408049" y="9451659"/>
                  <a:pt x="3387677" y="9457905"/>
                  <a:pt x="3377365" y="9481249"/>
                </a:cubicBezTo>
                <a:lnTo>
                  <a:pt x="3376752" y="9481249"/>
                </a:lnTo>
                <a:lnTo>
                  <a:pt x="3376752" y="9383954"/>
                </a:lnTo>
                <a:close/>
                <a:moveTo>
                  <a:pt x="3103924" y="9383954"/>
                </a:moveTo>
                <a:lnTo>
                  <a:pt x="3103924" y="9627574"/>
                </a:lnTo>
                <a:lnTo>
                  <a:pt x="3162281" y="9627574"/>
                </a:lnTo>
                <a:lnTo>
                  <a:pt x="3162281" y="9560471"/>
                </a:lnTo>
                <a:lnTo>
                  <a:pt x="3163185" y="9560471"/>
                </a:lnTo>
                <a:lnTo>
                  <a:pt x="3225507" y="9627584"/>
                </a:lnTo>
                <a:lnTo>
                  <a:pt x="3300012" y="9627584"/>
                </a:lnTo>
                <a:lnTo>
                  <a:pt x="3212766" y="9538462"/>
                </a:lnTo>
                <a:lnTo>
                  <a:pt x="3296907" y="9453125"/>
                </a:lnTo>
                <a:lnTo>
                  <a:pt x="3220256" y="9453125"/>
                </a:lnTo>
                <a:lnTo>
                  <a:pt x="3162592" y="9515057"/>
                </a:lnTo>
                <a:lnTo>
                  <a:pt x="3162281" y="9515057"/>
                </a:lnTo>
                <a:lnTo>
                  <a:pt x="3162281" y="9383954"/>
                </a:lnTo>
                <a:close/>
                <a:moveTo>
                  <a:pt x="3677323" y="9383141"/>
                </a:moveTo>
                <a:cubicBezTo>
                  <a:pt x="3673608" y="9383081"/>
                  <a:pt x="3670555" y="9386223"/>
                  <a:pt x="3670495" y="9390149"/>
                </a:cubicBezTo>
                <a:lnTo>
                  <a:pt x="3670495" y="9423545"/>
                </a:lnTo>
                <a:lnTo>
                  <a:pt x="3670485" y="9423545"/>
                </a:lnTo>
                <a:cubicBezTo>
                  <a:pt x="3670395" y="9427511"/>
                  <a:pt x="3673357" y="9430815"/>
                  <a:pt x="3677102" y="9430915"/>
                </a:cubicBezTo>
                <a:cubicBezTo>
                  <a:pt x="3677182" y="9430915"/>
                  <a:pt x="3677263" y="9430915"/>
                  <a:pt x="3677333" y="9430915"/>
                </a:cubicBezTo>
                <a:lnTo>
                  <a:pt x="3677313" y="9430945"/>
                </a:lnTo>
                <a:lnTo>
                  <a:pt x="3709162" y="9430945"/>
                </a:lnTo>
                <a:cubicBezTo>
                  <a:pt x="3712897" y="9431046"/>
                  <a:pt x="3715990" y="9427923"/>
                  <a:pt x="3716090" y="9423987"/>
                </a:cubicBezTo>
                <a:lnTo>
                  <a:pt x="3716090" y="9390451"/>
                </a:lnTo>
                <a:cubicBezTo>
                  <a:pt x="3716171" y="9386484"/>
                  <a:pt x="3713179" y="9383211"/>
                  <a:pt x="3709423" y="9383141"/>
                </a:cubicBezTo>
                <a:close/>
                <a:moveTo>
                  <a:pt x="3608584" y="9383141"/>
                </a:moveTo>
                <a:cubicBezTo>
                  <a:pt x="3604859" y="9383081"/>
                  <a:pt x="3601796" y="9386233"/>
                  <a:pt x="3601746" y="9390159"/>
                </a:cubicBezTo>
                <a:lnTo>
                  <a:pt x="3601746" y="9423545"/>
                </a:lnTo>
                <a:cubicBezTo>
                  <a:pt x="3601656" y="9427511"/>
                  <a:pt x="3604618" y="9430815"/>
                  <a:pt x="3608363" y="9430915"/>
                </a:cubicBezTo>
                <a:cubicBezTo>
                  <a:pt x="3608453" y="9430915"/>
                  <a:pt x="3608534" y="9430915"/>
                  <a:pt x="3608614" y="9430915"/>
                </a:cubicBezTo>
                <a:lnTo>
                  <a:pt x="3608594" y="9430945"/>
                </a:lnTo>
                <a:lnTo>
                  <a:pt x="3640443" y="9430945"/>
                </a:lnTo>
                <a:cubicBezTo>
                  <a:pt x="3644148" y="9430995"/>
                  <a:pt x="3647191" y="9427863"/>
                  <a:pt x="3647231" y="9423957"/>
                </a:cubicBezTo>
                <a:lnTo>
                  <a:pt x="3647231" y="9390451"/>
                </a:lnTo>
                <a:cubicBezTo>
                  <a:pt x="3647311" y="9386494"/>
                  <a:pt x="3644329" y="9383221"/>
                  <a:pt x="3640574" y="9383141"/>
                </a:cubicBezTo>
                <a:close/>
                <a:moveTo>
                  <a:pt x="2727966" y="9381294"/>
                </a:moveTo>
                <a:cubicBezTo>
                  <a:pt x="2678707" y="9381294"/>
                  <a:pt x="2656527" y="9400984"/>
                  <a:pt x="2656527" y="9447011"/>
                </a:cubicBezTo>
                <a:lnTo>
                  <a:pt x="2656516" y="9447011"/>
                </a:lnTo>
                <a:lnTo>
                  <a:pt x="2656516" y="9459873"/>
                </a:lnTo>
                <a:lnTo>
                  <a:pt x="2629757" y="9459873"/>
                </a:lnTo>
                <a:lnTo>
                  <a:pt x="2629757" y="9503280"/>
                </a:lnTo>
                <a:lnTo>
                  <a:pt x="2656445" y="9503280"/>
                </a:lnTo>
                <a:lnTo>
                  <a:pt x="2656445" y="9627595"/>
                </a:lnTo>
                <a:lnTo>
                  <a:pt x="2714813" y="9627595"/>
                </a:lnTo>
                <a:lnTo>
                  <a:pt x="2714813" y="9503280"/>
                </a:lnTo>
                <a:lnTo>
                  <a:pt x="2746672" y="9503280"/>
                </a:lnTo>
                <a:lnTo>
                  <a:pt x="2760749" y="9459873"/>
                </a:lnTo>
                <a:lnTo>
                  <a:pt x="2714834" y="9459873"/>
                </a:lnTo>
                <a:lnTo>
                  <a:pt x="2714834" y="9451971"/>
                </a:lnTo>
                <a:lnTo>
                  <a:pt x="2714893" y="9451891"/>
                </a:lnTo>
                <a:cubicBezTo>
                  <a:pt x="2714893" y="9434801"/>
                  <a:pt x="2720355" y="9424640"/>
                  <a:pt x="2743780" y="9424640"/>
                </a:cubicBezTo>
                <a:cubicBezTo>
                  <a:pt x="2750698" y="9424640"/>
                  <a:pt x="2759282" y="9425313"/>
                  <a:pt x="2767478" y="9425614"/>
                </a:cubicBezTo>
                <a:lnTo>
                  <a:pt x="2767478" y="9382951"/>
                </a:lnTo>
                <a:cubicBezTo>
                  <a:pt x="2755629" y="9382619"/>
                  <a:pt x="2743780" y="9381294"/>
                  <a:pt x="2727966" y="9381294"/>
                </a:cubicBezTo>
                <a:close/>
                <a:moveTo>
                  <a:pt x="228615" y="0"/>
                </a:moveTo>
                <a:lnTo>
                  <a:pt x="6686534" y="0"/>
                </a:lnTo>
                <a:cubicBezTo>
                  <a:pt x="6812795" y="0"/>
                  <a:pt x="6915149" y="102354"/>
                  <a:pt x="6915149" y="228615"/>
                </a:cubicBezTo>
                <a:lnTo>
                  <a:pt x="6915149" y="9808601"/>
                </a:lnTo>
                <a:cubicBezTo>
                  <a:pt x="6915149" y="9934862"/>
                  <a:pt x="6812795" y="10037216"/>
                  <a:pt x="6686534" y="10037216"/>
                </a:cubicBezTo>
                <a:lnTo>
                  <a:pt x="228615" y="10037216"/>
                </a:lnTo>
                <a:cubicBezTo>
                  <a:pt x="102354" y="10037216"/>
                  <a:pt x="0" y="9934862"/>
                  <a:pt x="0" y="9808601"/>
                </a:cubicBezTo>
                <a:lnTo>
                  <a:pt x="0" y="228615"/>
                </a:lnTo>
                <a:cubicBezTo>
                  <a:pt x="0" y="102354"/>
                  <a:pt x="102354" y="0"/>
                  <a:pt x="22861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sv-FI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DB5060-97CB-933C-B806-3C0A6587C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63" y="304800"/>
            <a:ext cx="6911974" cy="2667000"/>
          </a:xfrm>
          <a:prstGeom prst="rect">
            <a:avLst/>
          </a:prstGeom>
          <a:noFill/>
        </p:spPr>
        <p:txBody>
          <a:bodyPr vert="horz" lIns="252000" tIns="720000" rIns="252000" bIns="720000" rtlCol="0" anchor="t" anchorCtr="0">
            <a:normAutofit/>
          </a:bodyPr>
          <a:lstStyle>
            <a:lvl1pPr>
              <a:defRPr sz="6000">
                <a:solidFill>
                  <a:srgbClr val="FFF7E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v-FI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5A344E37-6E0C-42BC-AFBC-F8E6BE95D3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56450" y="5746849"/>
            <a:ext cx="5040000" cy="1324145"/>
          </a:xfrm>
        </p:spPr>
        <p:txBody>
          <a:bodyPr/>
          <a:lstStyle>
            <a:lvl1pPr algn="ctr">
              <a:lnSpc>
                <a:spcPct val="110000"/>
              </a:lnSpc>
              <a:defRPr sz="2000" b="1">
                <a:solidFill>
                  <a:srgbClr val="FFF7E8"/>
                </a:solidFill>
                <a:latin typeface="+mn-lt"/>
              </a:defRPr>
            </a:lvl1pPr>
            <a:lvl2pPr algn="ctr">
              <a:lnSpc>
                <a:spcPct val="110000"/>
              </a:lnSpc>
              <a:defRPr sz="2000">
                <a:solidFill>
                  <a:srgbClr val="FFF7E8"/>
                </a:solidFill>
              </a:defRPr>
            </a:lvl2pPr>
            <a:lvl3pPr algn="ctr">
              <a:lnSpc>
                <a:spcPct val="110000"/>
              </a:lnSpc>
              <a:defRPr sz="1800">
                <a:solidFill>
                  <a:srgbClr val="FFF7E8"/>
                </a:solidFill>
              </a:defRPr>
            </a:lvl3pPr>
            <a:lvl4pPr algn="ctr">
              <a:lnSpc>
                <a:spcPct val="110000"/>
              </a:lnSpc>
              <a:defRPr sz="1100">
                <a:solidFill>
                  <a:srgbClr val="FFF7E8"/>
                </a:solidFill>
              </a:defRPr>
            </a:lvl4pPr>
            <a:lvl5pPr algn="ctr">
              <a:lnSpc>
                <a:spcPct val="110000"/>
              </a:lnSpc>
              <a:defRPr sz="1000">
                <a:solidFill>
                  <a:srgbClr val="FFF7E8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FI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81112E-EF02-4F41-B384-ADB5E84BCB05}"/>
              </a:ext>
            </a:extLst>
          </p:cNvPr>
          <p:cNvSpPr txBox="1"/>
          <p:nvPr userDrawn="1"/>
        </p:nvSpPr>
        <p:spPr>
          <a:xfrm>
            <a:off x="7950429" y="7579961"/>
            <a:ext cx="3038475" cy="280076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FI" sz="1100" b="1" dirty="0"/>
              <a:t>Infoga bild</a:t>
            </a:r>
          </a:p>
          <a:p>
            <a:pPr marL="228600" indent="-228600">
              <a:buAutoNum type="arabicPeriod"/>
            </a:pPr>
            <a:r>
              <a:rPr lang="sv-FI" sz="1100" dirty="0"/>
              <a:t>Klicka på symbolen i mitten av bildplatshållaren och välj en bildfil. (Bilder finns att ladda ner från personalbilder.folkhalsan.fi om du behöver)</a:t>
            </a:r>
          </a:p>
          <a:p>
            <a:pPr marL="228600" indent="-228600">
              <a:buAutoNum type="arabicPeriod"/>
            </a:pPr>
            <a:r>
              <a:rPr lang="sv-FI" sz="1100" dirty="0"/>
              <a:t>För att beskära bilden inom bildplatshållarens område klickar du på </a:t>
            </a:r>
            <a:r>
              <a:rPr lang="sv-FI" sz="1100" i="1" dirty="0" err="1"/>
              <a:t>crop</a:t>
            </a:r>
            <a:r>
              <a:rPr lang="sv-FI" sz="1100" dirty="0"/>
              <a:t> som finns under </a:t>
            </a:r>
            <a:r>
              <a:rPr lang="sv-FI" sz="1100" i="1" dirty="0"/>
              <a:t>format.</a:t>
            </a:r>
          </a:p>
          <a:p>
            <a:pPr marL="228600" indent="-228600">
              <a:buAutoNum type="arabicPeriod"/>
            </a:pPr>
            <a:r>
              <a:rPr lang="sv-FI" sz="1100" i="0" dirty="0"/>
              <a:t>Du kan nu förstora bilden </a:t>
            </a:r>
            <a:r>
              <a:rPr lang="sv-FI" sz="1100" dirty="0"/>
              <a:t>genom att dra i något av </a:t>
            </a:r>
            <a:r>
              <a:rPr lang="sv-FI" sz="1100" b="1" dirty="0"/>
              <a:t>hörnen</a:t>
            </a:r>
            <a:r>
              <a:rPr lang="sv-FI" sz="1100" dirty="0"/>
              <a:t> och/eller flytta runt bilden inom området genom att klicka och hålla mitt på bilden. </a:t>
            </a:r>
            <a:r>
              <a:rPr lang="sv-FI" sz="1100" i="1" dirty="0"/>
              <a:t>OBS! Förstora inte bilderna oproportionerligt genom att dra vertikalt eller horisontellt utan alltid i hörnen.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CEB1BD4-423D-6780-E17F-A7B9649F81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6450" y="8118620"/>
            <a:ext cx="5047087" cy="1175771"/>
          </a:xfrm>
        </p:spPr>
        <p:txBody>
          <a:bodyPr/>
          <a:lstStyle>
            <a:lvl1pPr algn="ctr">
              <a:lnSpc>
                <a:spcPct val="110000"/>
              </a:lnSpc>
              <a:defRPr sz="1400" b="1" spc="20" baseline="0">
                <a:solidFill>
                  <a:srgbClr val="FFF7E8"/>
                </a:solidFill>
                <a:latin typeface="+mn-lt"/>
              </a:defRPr>
            </a:lvl1pPr>
            <a:lvl2pPr algn="ctr">
              <a:lnSpc>
                <a:spcPct val="110000"/>
              </a:lnSpc>
              <a:defRPr>
                <a:solidFill>
                  <a:srgbClr val="FFF7E8"/>
                </a:solidFill>
              </a:defRPr>
            </a:lvl2pPr>
            <a:lvl3pPr algn="ctr">
              <a:lnSpc>
                <a:spcPct val="110000"/>
              </a:lnSpc>
              <a:defRPr>
                <a:solidFill>
                  <a:srgbClr val="FFF7E8"/>
                </a:solidFill>
              </a:defRPr>
            </a:lvl3pPr>
            <a:lvl4pPr algn="ctr">
              <a:lnSpc>
                <a:spcPct val="110000"/>
              </a:lnSpc>
              <a:defRPr>
                <a:solidFill>
                  <a:srgbClr val="FFF7E8"/>
                </a:solidFill>
              </a:defRPr>
            </a:lvl4pPr>
            <a:lvl5pPr algn="ctr">
              <a:lnSpc>
                <a:spcPct val="110000"/>
              </a:lnSpc>
              <a:defRPr>
                <a:solidFill>
                  <a:srgbClr val="FFF7E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FI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06694E5D-AA25-9878-6120-94120320A07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263650" y="2962573"/>
            <a:ext cx="5032375" cy="2377366"/>
          </a:xfrm>
          <a:prstGeom prst="roundRect">
            <a:avLst>
              <a:gd name="adj" fmla="val 8516"/>
            </a:avLst>
          </a:prstGeom>
          <a:solidFill>
            <a:srgbClr val="00205B"/>
          </a:solidFill>
        </p:spPr>
        <p:txBody>
          <a:bodyPr lIns="252000" tIns="252000" rIns="252000" bIns="252000" anchor="ctr" anchorCtr="0">
            <a:noAutofit/>
          </a:bodyPr>
          <a:lstStyle>
            <a:lvl1pPr algn="ctr">
              <a:defRPr sz="2400" b="1">
                <a:solidFill>
                  <a:schemeClr val="bg2"/>
                </a:solidFill>
                <a:latin typeface="+mn-lt"/>
              </a:defRPr>
            </a:lvl1pPr>
            <a:lvl2pPr algn="ctr">
              <a:defRPr sz="2000">
                <a:solidFill>
                  <a:schemeClr val="bg2"/>
                </a:solidFill>
              </a:defRPr>
            </a:lvl2pPr>
            <a:lvl3pPr algn="ctr">
              <a:defRPr sz="1600">
                <a:solidFill>
                  <a:schemeClr val="bg2"/>
                </a:solidFill>
              </a:defRPr>
            </a:lvl3pPr>
            <a:lvl4pPr algn="ctr">
              <a:defRPr sz="1050">
                <a:solidFill>
                  <a:schemeClr val="bg2"/>
                </a:solidFill>
              </a:defRPr>
            </a:lvl4pPr>
            <a:lvl5pPr algn="ctr">
              <a:defRPr sz="9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FI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9EC4D33-AC68-F4CF-90D2-260CB76EB4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668318" y="9686096"/>
            <a:ext cx="2223034" cy="24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967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7" userDrawn="1">
          <p15:clr>
            <a:srgbClr val="FBAE40"/>
          </p15:clr>
        </p15:guide>
        <p15:guide id="2" orient="horz" pos="3617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ven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5CBB1FC-7FC7-A749-9121-19E8FCF4BD2E}"/>
              </a:ext>
            </a:extLst>
          </p:cNvPr>
          <p:cNvSpPr/>
          <p:nvPr userDrawn="1"/>
        </p:nvSpPr>
        <p:spPr>
          <a:xfrm>
            <a:off x="323850" y="304800"/>
            <a:ext cx="6911975" cy="10037218"/>
          </a:xfrm>
          <a:prstGeom prst="roundRect">
            <a:avLst>
              <a:gd name="adj" fmla="val 3713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2E59FB6-3667-BABD-E5FF-DCD7A7A2705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3852" y="304802"/>
            <a:ext cx="6915149" cy="10037216"/>
          </a:xfrm>
          <a:custGeom>
            <a:avLst/>
            <a:gdLst>
              <a:gd name="connsiteX0" fmla="*/ 3641949 w 6915149"/>
              <a:gd name="connsiteY0" fmla="*/ 9555893 h 10037216"/>
              <a:gd name="connsiteX1" fmla="*/ 3667794 w 6915149"/>
              <a:gd name="connsiteY1" fmla="*/ 9555893 h 10037216"/>
              <a:gd name="connsiteX2" fmla="*/ 3703369 w 6915149"/>
              <a:gd name="connsiteY2" fmla="*/ 9573002 h 10037216"/>
              <a:gd name="connsiteX3" fmla="*/ 3659581 w 6915149"/>
              <a:gd name="connsiteY3" fmla="*/ 9590724 h 10037216"/>
              <a:gd name="connsiteX4" fmla="*/ 3659591 w 6915149"/>
              <a:gd name="connsiteY4" fmla="*/ 9590724 h 10037216"/>
              <a:gd name="connsiteX5" fmla="*/ 3659561 w 6915149"/>
              <a:gd name="connsiteY5" fmla="*/ 9590744 h 10037216"/>
              <a:gd name="connsiteX6" fmla="*/ 3642853 w 6915149"/>
              <a:gd name="connsiteY6" fmla="*/ 9590744 h 10037216"/>
              <a:gd name="connsiteX7" fmla="*/ 3612148 w 6915149"/>
              <a:gd name="connsiteY7" fmla="*/ 9575623 h 10037216"/>
              <a:gd name="connsiteX8" fmla="*/ 3641949 w 6915149"/>
              <a:gd name="connsiteY8" fmla="*/ 9555893 h 10037216"/>
              <a:gd name="connsiteX9" fmla="*/ 4204134 w 6915149"/>
              <a:gd name="connsiteY9" fmla="*/ 9555883 h 10037216"/>
              <a:gd name="connsiteX10" fmla="*/ 4229979 w 6915149"/>
              <a:gd name="connsiteY10" fmla="*/ 9555883 h 10037216"/>
              <a:gd name="connsiteX11" fmla="*/ 4265554 w 6915149"/>
              <a:gd name="connsiteY11" fmla="*/ 9572992 h 10037216"/>
              <a:gd name="connsiteX12" fmla="*/ 4221776 w 6915149"/>
              <a:gd name="connsiteY12" fmla="*/ 9590714 h 10037216"/>
              <a:gd name="connsiteX13" fmla="*/ 4221746 w 6915149"/>
              <a:gd name="connsiteY13" fmla="*/ 9590734 h 10037216"/>
              <a:gd name="connsiteX14" fmla="*/ 4205038 w 6915149"/>
              <a:gd name="connsiteY14" fmla="*/ 9590734 h 10037216"/>
              <a:gd name="connsiteX15" fmla="*/ 4174363 w 6915149"/>
              <a:gd name="connsiteY15" fmla="*/ 9575613 h 10037216"/>
              <a:gd name="connsiteX16" fmla="*/ 4204134 w 6915149"/>
              <a:gd name="connsiteY16" fmla="*/ 9555883 h 10037216"/>
              <a:gd name="connsiteX17" fmla="*/ 2863536 w 6915149"/>
              <a:gd name="connsiteY17" fmla="*/ 9499534 h 10037216"/>
              <a:gd name="connsiteX18" fmla="*/ 2889511 w 6915149"/>
              <a:gd name="connsiteY18" fmla="*/ 9499534 h 10037216"/>
              <a:gd name="connsiteX19" fmla="*/ 2919945 w 6915149"/>
              <a:gd name="connsiteY19" fmla="*/ 9530309 h 10037216"/>
              <a:gd name="connsiteX20" fmla="*/ 2919945 w 6915149"/>
              <a:gd name="connsiteY20" fmla="*/ 9551445 h 10037216"/>
              <a:gd name="connsiteX21" fmla="*/ 2889511 w 6915149"/>
              <a:gd name="connsiteY21" fmla="*/ 9582210 h 10037216"/>
              <a:gd name="connsiteX22" fmla="*/ 2867562 w 6915149"/>
              <a:gd name="connsiteY22" fmla="*/ 9582210 h 10037216"/>
              <a:gd name="connsiteX23" fmla="*/ 2833132 w 6915149"/>
              <a:gd name="connsiteY23" fmla="*/ 9551445 h 10037216"/>
              <a:gd name="connsiteX24" fmla="*/ 2833132 w 6915149"/>
              <a:gd name="connsiteY24" fmla="*/ 9530309 h 10037216"/>
              <a:gd name="connsiteX25" fmla="*/ 2863536 w 6915149"/>
              <a:gd name="connsiteY25" fmla="*/ 9499534 h 10037216"/>
              <a:gd name="connsiteX26" fmla="*/ 2439815 w 6915149"/>
              <a:gd name="connsiteY26" fmla="*/ 9474573 h 10037216"/>
              <a:gd name="connsiteX27" fmla="*/ 2462096 w 6915149"/>
              <a:gd name="connsiteY27" fmla="*/ 9487485 h 10037216"/>
              <a:gd name="connsiteX28" fmla="*/ 2484346 w 6915149"/>
              <a:gd name="connsiteY28" fmla="*/ 9474573 h 10037216"/>
              <a:gd name="connsiteX29" fmla="*/ 2510352 w 6915149"/>
              <a:gd name="connsiteY29" fmla="*/ 9501221 h 10037216"/>
              <a:gd name="connsiteX30" fmla="*/ 2462096 w 6915149"/>
              <a:gd name="connsiteY30" fmla="*/ 9572832 h 10037216"/>
              <a:gd name="connsiteX31" fmla="*/ 2462086 w 6915149"/>
              <a:gd name="connsiteY31" fmla="*/ 9572832 h 10037216"/>
              <a:gd name="connsiteX32" fmla="*/ 2413820 w 6915149"/>
              <a:gd name="connsiteY32" fmla="*/ 9501221 h 10037216"/>
              <a:gd name="connsiteX33" fmla="*/ 2439815 w 6915149"/>
              <a:gd name="connsiteY33" fmla="*/ 9474573 h 10037216"/>
              <a:gd name="connsiteX34" fmla="*/ 4261307 w 6915149"/>
              <a:gd name="connsiteY34" fmla="*/ 9451659 h 10037216"/>
              <a:gd name="connsiteX35" fmla="*/ 4261276 w 6915149"/>
              <a:gd name="connsiteY35" fmla="*/ 9451689 h 10037216"/>
              <a:gd name="connsiteX36" fmla="*/ 4193421 w 6915149"/>
              <a:gd name="connsiteY36" fmla="*/ 9451689 h 10037216"/>
              <a:gd name="connsiteX37" fmla="*/ 4123487 w 6915149"/>
              <a:gd name="connsiteY37" fmla="*/ 9504654 h 10037216"/>
              <a:gd name="connsiteX38" fmla="*/ 4180056 w 6915149"/>
              <a:gd name="connsiteY38" fmla="*/ 9504654 h 10037216"/>
              <a:gd name="connsiteX39" fmla="*/ 4202558 w 6915149"/>
              <a:gd name="connsiteY39" fmla="*/ 9491149 h 10037216"/>
              <a:gd name="connsiteX40" fmla="*/ 4236897 w 6915149"/>
              <a:gd name="connsiteY40" fmla="*/ 9491149 h 10037216"/>
              <a:gd name="connsiteX41" fmla="*/ 4264289 w 6915149"/>
              <a:gd name="connsiteY41" fmla="*/ 9519063 h 10037216"/>
              <a:gd name="connsiteX42" fmla="*/ 4264289 w 6915149"/>
              <a:gd name="connsiteY42" fmla="*/ 9533873 h 10037216"/>
              <a:gd name="connsiteX43" fmla="*/ 4203482 w 6915149"/>
              <a:gd name="connsiteY43" fmla="*/ 9520398 h 10037216"/>
              <a:gd name="connsiteX44" fmla="*/ 4117703 w 6915149"/>
              <a:gd name="connsiteY44" fmla="*/ 9568765 h 10037216"/>
              <a:gd name="connsiteX45" fmla="*/ 4117703 w 6915149"/>
              <a:gd name="connsiteY45" fmla="*/ 9582551 h 10037216"/>
              <a:gd name="connsiteX46" fmla="*/ 4176110 w 6915149"/>
              <a:gd name="connsiteY46" fmla="*/ 9630245 h 10037216"/>
              <a:gd name="connsiteX47" fmla="*/ 4215932 w 6915149"/>
              <a:gd name="connsiteY47" fmla="*/ 9630245 h 10037216"/>
              <a:gd name="connsiteX48" fmla="*/ 4267311 w 6915149"/>
              <a:gd name="connsiteY48" fmla="*/ 9608547 h 10037216"/>
              <a:gd name="connsiteX49" fmla="*/ 4267311 w 6915149"/>
              <a:gd name="connsiteY49" fmla="*/ 9627574 h 10037216"/>
              <a:gd name="connsiteX50" fmla="*/ 4322706 w 6915149"/>
              <a:gd name="connsiteY50" fmla="*/ 9627574 h 10037216"/>
              <a:gd name="connsiteX51" fmla="*/ 4322706 w 6915149"/>
              <a:gd name="connsiteY51" fmla="*/ 9517396 h 10037216"/>
              <a:gd name="connsiteX52" fmla="*/ 4261307 w 6915149"/>
              <a:gd name="connsiteY52" fmla="*/ 9451669 h 10037216"/>
              <a:gd name="connsiteX53" fmla="*/ 3699202 w 6915149"/>
              <a:gd name="connsiteY53" fmla="*/ 9451659 h 10037216"/>
              <a:gd name="connsiteX54" fmla="*/ 3699112 w 6915149"/>
              <a:gd name="connsiteY54" fmla="*/ 9451689 h 10037216"/>
              <a:gd name="connsiteX55" fmla="*/ 3631256 w 6915149"/>
              <a:gd name="connsiteY55" fmla="*/ 9451689 h 10037216"/>
              <a:gd name="connsiteX56" fmla="*/ 3561332 w 6915149"/>
              <a:gd name="connsiteY56" fmla="*/ 9504654 h 10037216"/>
              <a:gd name="connsiteX57" fmla="*/ 3617871 w 6915149"/>
              <a:gd name="connsiteY57" fmla="*/ 9504654 h 10037216"/>
              <a:gd name="connsiteX58" fmla="*/ 3640373 w 6915149"/>
              <a:gd name="connsiteY58" fmla="*/ 9491149 h 10037216"/>
              <a:gd name="connsiteX59" fmla="*/ 3674732 w 6915149"/>
              <a:gd name="connsiteY59" fmla="*/ 9491149 h 10037216"/>
              <a:gd name="connsiteX60" fmla="*/ 3702094 w 6915149"/>
              <a:gd name="connsiteY60" fmla="*/ 9513500 h 10037216"/>
              <a:gd name="connsiteX61" fmla="*/ 3702094 w 6915149"/>
              <a:gd name="connsiteY61" fmla="*/ 9533873 h 10037216"/>
              <a:gd name="connsiteX62" fmla="*/ 3641287 w 6915149"/>
              <a:gd name="connsiteY62" fmla="*/ 9520388 h 10037216"/>
              <a:gd name="connsiteX63" fmla="*/ 3555518 w 6915149"/>
              <a:gd name="connsiteY63" fmla="*/ 9568765 h 10037216"/>
              <a:gd name="connsiteX64" fmla="*/ 3555518 w 6915149"/>
              <a:gd name="connsiteY64" fmla="*/ 9582551 h 10037216"/>
              <a:gd name="connsiteX65" fmla="*/ 3613905 w 6915149"/>
              <a:gd name="connsiteY65" fmla="*/ 9630245 h 10037216"/>
              <a:gd name="connsiteX66" fmla="*/ 3653747 w 6915149"/>
              <a:gd name="connsiteY66" fmla="*/ 9630245 h 10037216"/>
              <a:gd name="connsiteX67" fmla="*/ 3705126 w 6915149"/>
              <a:gd name="connsiteY67" fmla="*/ 9608547 h 10037216"/>
              <a:gd name="connsiteX68" fmla="*/ 3705126 w 6915149"/>
              <a:gd name="connsiteY68" fmla="*/ 9627574 h 10037216"/>
              <a:gd name="connsiteX69" fmla="*/ 3760521 w 6915149"/>
              <a:gd name="connsiteY69" fmla="*/ 9627574 h 10037216"/>
              <a:gd name="connsiteX70" fmla="*/ 3760521 w 6915149"/>
              <a:gd name="connsiteY70" fmla="*/ 9511844 h 10037216"/>
              <a:gd name="connsiteX71" fmla="*/ 3699192 w 6915149"/>
              <a:gd name="connsiteY71" fmla="*/ 9451679 h 10037216"/>
              <a:gd name="connsiteX72" fmla="*/ 3963295 w 6915149"/>
              <a:gd name="connsiteY72" fmla="*/ 9451649 h 10037216"/>
              <a:gd name="connsiteX73" fmla="*/ 3892156 w 6915149"/>
              <a:gd name="connsiteY73" fmla="*/ 9499654 h 10037216"/>
              <a:gd name="connsiteX74" fmla="*/ 3962773 w 6915149"/>
              <a:gd name="connsiteY74" fmla="*/ 9564427 h 10037216"/>
              <a:gd name="connsiteX75" fmla="*/ 4007174 w 6915149"/>
              <a:gd name="connsiteY75" fmla="*/ 9564427 h 10037216"/>
              <a:gd name="connsiteX76" fmla="*/ 4032456 w 6915149"/>
              <a:gd name="connsiteY76" fmla="*/ 9578223 h 10037216"/>
              <a:gd name="connsiteX77" fmla="*/ 3997836 w 6915149"/>
              <a:gd name="connsiteY77" fmla="*/ 9590694 h 10037216"/>
              <a:gd name="connsiteX78" fmla="*/ 3987273 w 6915149"/>
              <a:gd name="connsiteY78" fmla="*/ 9590694 h 10037216"/>
              <a:gd name="connsiteX79" fmla="*/ 3951076 w 6915149"/>
              <a:gd name="connsiteY79" fmla="*/ 9575271 h 10037216"/>
              <a:gd name="connsiteX80" fmla="*/ 3890881 w 6915149"/>
              <a:gd name="connsiteY80" fmla="*/ 9575271 h 10037216"/>
              <a:gd name="connsiteX81" fmla="*/ 3964460 w 6915149"/>
              <a:gd name="connsiteY81" fmla="*/ 9630165 h 10037216"/>
              <a:gd name="connsiteX82" fmla="*/ 4009513 w 6915149"/>
              <a:gd name="connsiteY82" fmla="*/ 9630165 h 10037216"/>
              <a:gd name="connsiteX83" fmla="*/ 4092520 w 6915149"/>
              <a:gd name="connsiteY83" fmla="*/ 9574257 h 10037216"/>
              <a:gd name="connsiteX84" fmla="*/ 4017465 w 6915149"/>
              <a:gd name="connsiteY84" fmla="*/ 9519003 h 10037216"/>
              <a:gd name="connsiteX85" fmla="*/ 4017435 w 6915149"/>
              <a:gd name="connsiteY85" fmla="*/ 9519013 h 10037216"/>
              <a:gd name="connsiteX86" fmla="*/ 3987253 w 6915149"/>
              <a:gd name="connsiteY86" fmla="*/ 9519013 h 10037216"/>
              <a:gd name="connsiteX87" fmla="*/ 3952270 w 6915149"/>
              <a:gd name="connsiteY87" fmla="*/ 9503590 h 10037216"/>
              <a:gd name="connsiteX88" fmla="*/ 3992434 w 6915149"/>
              <a:gd name="connsiteY88" fmla="*/ 9491109 h 10037216"/>
              <a:gd name="connsiteX89" fmla="*/ 4025669 w 6915149"/>
              <a:gd name="connsiteY89" fmla="*/ 9502626 h 10037216"/>
              <a:gd name="connsiteX90" fmla="*/ 4084076 w 6915149"/>
              <a:gd name="connsiteY90" fmla="*/ 9502626 h 10037216"/>
              <a:gd name="connsiteX91" fmla="*/ 3993759 w 6915149"/>
              <a:gd name="connsiteY91" fmla="*/ 9451649 h 10037216"/>
              <a:gd name="connsiteX92" fmla="*/ 2840613 w 6915149"/>
              <a:gd name="connsiteY92" fmla="*/ 9451609 h 10037216"/>
              <a:gd name="connsiteX93" fmla="*/ 2776472 w 6915149"/>
              <a:gd name="connsiteY93" fmla="*/ 9518069 h 10037216"/>
              <a:gd name="connsiteX94" fmla="*/ 2776472 w 6915149"/>
              <a:gd name="connsiteY94" fmla="*/ 9563715 h 10037216"/>
              <a:gd name="connsiteX95" fmla="*/ 2840613 w 6915149"/>
              <a:gd name="connsiteY95" fmla="*/ 9630145 h 10037216"/>
              <a:gd name="connsiteX96" fmla="*/ 2912445 w 6915149"/>
              <a:gd name="connsiteY96" fmla="*/ 9630145 h 10037216"/>
              <a:gd name="connsiteX97" fmla="*/ 2976625 w 6915149"/>
              <a:gd name="connsiteY97" fmla="*/ 9563715 h 10037216"/>
              <a:gd name="connsiteX98" fmla="*/ 2976625 w 6915149"/>
              <a:gd name="connsiteY98" fmla="*/ 9518129 h 10037216"/>
              <a:gd name="connsiteX99" fmla="*/ 2912404 w 6915149"/>
              <a:gd name="connsiteY99" fmla="*/ 9451669 h 10037216"/>
              <a:gd name="connsiteX100" fmla="*/ 2912414 w 6915149"/>
              <a:gd name="connsiteY100" fmla="*/ 9451669 h 10037216"/>
              <a:gd name="connsiteX101" fmla="*/ 2912435 w 6915149"/>
              <a:gd name="connsiteY101" fmla="*/ 9451609 h 10037216"/>
              <a:gd name="connsiteX102" fmla="*/ 4359766 w 6915149"/>
              <a:gd name="connsiteY102" fmla="*/ 9451107 h 10037216"/>
              <a:gd name="connsiteX103" fmla="*/ 4359766 w 6915149"/>
              <a:gd name="connsiteY103" fmla="*/ 9627574 h 10037216"/>
              <a:gd name="connsiteX104" fmla="*/ 4418123 w 6915149"/>
              <a:gd name="connsiteY104" fmla="*/ 9627574 h 10037216"/>
              <a:gd name="connsiteX105" fmla="*/ 4418123 w 6915149"/>
              <a:gd name="connsiteY105" fmla="*/ 9537488 h 10037216"/>
              <a:gd name="connsiteX106" fmla="*/ 4457995 w 6915149"/>
              <a:gd name="connsiteY106" fmla="*/ 9500909 h 10037216"/>
              <a:gd name="connsiteX107" fmla="*/ 4471360 w 6915149"/>
              <a:gd name="connsiteY107" fmla="*/ 9500909 h 10037216"/>
              <a:gd name="connsiteX108" fmla="*/ 4509073 w 6915149"/>
              <a:gd name="connsiteY108" fmla="*/ 9525600 h 10037216"/>
              <a:gd name="connsiteX109" fmla="*/ 4509073 w 6915149"/>
              <a:gd name="connsiteY109" fmla="*/ 9627534 h 10037216"/>
              <a:gd name="connsiteX110" fmla="*/ 4567490 w 6915149"/>
              <a:gd name="connsiteY110" fmla="*/ 9627534 h 10037216"/>
              <a:gd name="connsiteX111" fmla="*/ 4567490 w 6915149"/>
              <a:gd name="connsiteY111" fmla="*/ 9525660 h 10037216"/>
              <a:gd name="connsiteX112" fmla="*/ 4480818 w 6915149"/>
              <a:gd name="connsiteY112" fmla="*/ 9451659 h 10037216"/>
              <a:gd name="connsiteX113" fmla="*/ 4480808 w 6915149"/>
              <a:gd name="connsiteY113" fmla="*/ 9451659 h 10037216"/>
              <a:gd name="connsiteX114" fmla="*/ 4480778 w 6915149"/>
              <a:gd name="connsiteY114" fmla="*/ 9451689 h 10037216"/>
              <a:gd name="connsiteX115" fmla="*/ 4418726 w 6915149"/>
              <a:gd name="connsiteY115" fmla="*/ 9481280 h 10037216"/>
              <a:gd name="connsiteX116" fmla="*/ 4418113 w 6915149"/>
              <a:gd name="connsiteY116" fmla="*/ 9481280 h 10037216"/>
              <a:gd name="connsiteX117" fmla="*/ 4418113 w 6915149"/>
              <a:gd name="connsiteY117" fmla="*/ 9451107 h 10037216"/>
              <a:gd name="connsiteX118" fmla="*/ 2469607 w 6915149"/>
              <a:gd name="connsiteY118" fmla="*/ 9407340 h 10037216"/>
              <a:gd name="connsiteX119" fmla="*/ 2476997 w 6915149"/>
              <a:gd name="connsiteY119" fmla="*/ 9441177 h 10037216"/>
              <a:gd name="connsiteX120" fmla="*/ 2469315 w 6915149"/>
              <a:gd name="connsiteY120" fmla="*/ 9462855 h 10037216"/>
              <a:gd name="connsiteX121" fmla="*/ 2456333 w 6915149"/>
              <a:gd name="connsiteY121" fmla="*/ 9463869 h 10037216"/>
              <a:gd name="connsiteX122" fmla="*/ 2450419 w 6915149"/>
              <a:gd name="connsiteY122" fmla="*/ 9431126 h 10037216"/>
              <a:gd name="connsiteX123" fmla="*/ 2450429 w 6915149"/>
              <a:gd name="connsiteY123" fmla="*/ 9431116 h 10037216"/>
              <a:gd name="connsiteX124" fmla="*/ 2458743 w 6915149"/>
              <a:gd name="connsiteY124" fmla="*/ 9450555 h 10037216"/>
              <a:gd name="connsiteX125" fmla="*/ 2469607 w 6915149"/>
              <a:gd name="connsiteY125" fmla="*/ 9407340 h 10037216"/>
              <a:gd name="connsiteX126" fmla="*/ 2413409 w 6915149"/>
              <a:gd name="connsiteY126" fmla="*/ 9385270 h 10037216"/>
              <a:gd name="connsiteX127" fmla="*/ 2413409 w 6915149"/>
              <a:gd name="connsiteY127" fmla="*/ 9455967 h 10037216"/>
              <a:gd name="connsiteX128" fmla="*/ 2344468 w 6915149"/>
              <a:gd name="connsiteY128" fmla="*/ 9455967 h 10037216"/>
              <a:gd name="connsiteX129" fmla="*/ 2344468 w 6915149"/>
              <a:gd name="connsiteY129" fmla="*/ 9555743 h 10037216"/>
              <a:gd name="connsiteX130" fmla="*/ 2413409 w 6915149"/>
              <a:gd name="connsiteY130" fmla="*/ 9555743 h 10037216"/>
              <a:gd name="connsiteX131" fmla="*/ 2413409 w 6915149"/>
              <a:gd name="connsiteY131" fmla="*/ 9626420 h 10037216"/>
              <a:gd name="connsiteX132" fmla="*/ 2510745 w 6915149"/>
              <a:gd name="connsiteY132" fmla="*/ 9626420 h 10037216"/>
              <a:gd name="connsiteX133" fmla="*/ 2510745 w 6915149"/>
              <a:gd name="connsiteY133" fmla="*/ 9555743 h 10037216"/>
              <a:gd name="connsiteX134" fmla="*/ 2579734 w 6915149"/>
              <a:gd name="connsiteY134" fmla="*/ 9555743 h 10037216"/>
              <a:gd name="connsiteX135" fmla="*/ 2579734 w 6915149"/>
              <a:gd name="connsiteY135" fmla="*/ 9455967 h 10037216"/>
              <a:gd name="connsiteX136" fmla="*/ 2510745 w 6915149"/>
              <a:gd name="connsiteY136" fmla="*/ 9455967 h 10037216"/>
              <a:gd name="connsiteX137" fmla="*/ 2510745 w 6915149"/>
              <a:gd name="connsiteY137" fmla="*/ 9385270 h 10037216"/>
              <a:gd name="connsiteX138" fmla="*/ 3798907 w 6915149"/>
              <a:gd name="connsiteY138" fmla="*/ 9383964 h 10037216"/>
              <a:gd name="connsiteX139" fmla="*/ 3798907 w 6915149"/>
              <a:gd name="connsiteY139" fmla="*/ 9627574 h 10037216"/>
              <a:gd name="connsiteX140" fmla="*/ 3857264 w 6915149"/>
              <a:gd name="connsiteY140" fmla="*/ 9627574 h 10037216"/>
              <a:gd name="connsiteX141" fmla="*/ 3857264 w 6915149"/>
              <a:gd name="connsiteY141" fmla="*/ 9383964 h 10037216"/>
              <a:gd name="connsiteX142" fmla="*/ 3007222 w 6915149"/>
              <a:gd name="connsiteY142" fmla="*/ 9383964 h 10037216"/>
              <a:gd name="connsiteX143" fmla="*/ 3007222 w 6915149"/>
              <a:gd name="connsiteY143" fmla="*/ 9627534 h 10037216"/>
              <a:gd name="connsiteX144" fmla="*/ 3065598 w 6915149"/>
              <a:gd name="connsiteY144" fmla="*/ 9627534 h 10037216"/>
              <a:gd name="connsiteX145" fmla="*/ 3065598 w 6915149"/>
              <a:gd name="connsiteY145" fmla="*/ 9383964 h 10037216"/>
              <a:gd name="connsiteX146" fmla="*/ 3318384 w 6915149"/>
              <a:gd name="connsiteY146" fmla="*/ 9383954 h 10037216"/>
              <a:gd name="connsiteX147" fmla="*/ 3318384 w 6915149"/>
              <a:gd name="connsiteY147" fmla="*/ 9627564 h 10037216"/>
              <a:gd name="connsiteX148" fmla="*/ 3376752 w 6915149"/>
              <a:gd name="connsiteY148" fmla="*/ 9627564 h 10037216"/>
              <a:gd name="connsiteX149" fmla="*/ 3376752 w 6915149"/>
              <a:gd name="connsiteY149" fmla="*/ 9537478 h 10037216"/>
              <a:gd name="connsiteX150" fmla="*/ 3416594 w 6915149"/>
              <a:gd name="connsiteY150" fmla="*/ 9500899 h 10037216"/>
              <a:gd name="connsiteX151" fmla="*/ 3429968 w 6915149"/>
              <a:gd name="connsiteY151" fmla="*/ 9500899 h 10037216"/>
              <a:gd name="connsiteX152" fmla="*/ 3467630 w 6915149"/>
              <a:gd name="connsiteY152" fmla="*/ 9525590 h 10037216"/>
              <a:gd name="connsiteX153" fmla="*/ 3467630 w 6915149"/>
              <a:gd name="connsiteY153" fmla="*/ 9627524 h 10037216"/>
              <a:gd name="connsiteX154" fmla="*/ 3526008 w 6915149"/>
              <a:gd name="connsiteY154" fmla="*/ 9627524 h 10037216"/>
              <a:gd name="connsiteX155" fmla="*/ 3526008 w 6915149"/>
              <a:gd name="connsiteY155" fmla="*/ 9525650 h 10037216"/>
              <a:gd name="connsiteX156" fmla="*/ 3439367 w 6915149"/>
              <a:gd name="connsiteY156" fmla="*/ 9451649 h 10037216"/>
              <a:gd name="connsiteX157" fmla="*/ 3439378 w 6915149"/>
              <a:gd name="connsiteY157" fmla="*/ 9451659 h 10037216"/>
              <a:gd name="connsiteX158" fmla="*/ 3377365 w 6915149"/>
              <a:gd name="connsiteY158" fmla="*/ 9481249 h 10037216"/>
              <a:gd name="connsiteX159" fmla="*/ 3376752 w 6915149"/>
              <a:gd name="connsiteY159" fmla="*/ 9481249 h 10037216"/>
              <a:gd name="connsiteX160" fmla="*/ 3376752 w 6915149"/>
              <a:gd name="connsiteY160" fmla="*/ 9383954 h 10037216"/>
              <a:gd name="connsiteX161" fmla="*/ 3103924 w 6915149"/>
              <a:gd name="connsiteY161" fmla="*/ 9383954 h 10037216"/>
              <a:gd name="connsiteX162" fmla="*/ 3103924 w 6915149"/>
              <a:gd name="connsiteY162" fmla="*/ 9627574 h 10037216"/>
              <a:gd name="connsiteX163" fmla="*/ 3162281 w 6915149"/>
              <a:gd name="connsiteY163" fmla="*/ 9627574 h 10037216"/>
              <a:gd name="connsiteX164" fmla="*/ 3162281 w 6915149"/>
              <a:gd name="connsiteY164" fmla="*/ 9560471 h 10037216"/>
              <a:gd name="connsiteX165" fmla="*/ 3163185 w 6915149"/>
              <a:gd name="connsiteY165" fmla="*/ 9560471 h 10037216"/>
              <a:gd name="connsiteX166" fmla="*/ 3225507 w 6915149"/>
              <a:gd name="connsiteY166" fmla="*/ 9627584 h 10037216"/>
              <a:gd name="connsiteX167" fmla="*/ 3300012 w 6915149"/>
              <a:gd name="connsiteY167" fmla="*/ 9627584 h 10037216"/>
              <a:gd name="connsiteX168" fmla="*/ 3212766 w 6915149"/>
              <a:gd name="connsiteY168" fmla="*/ 9538462 h 10037216"/>
              <a:gd name="connsiteX169" fmla="*/ 3296907 w 6915149"/>
              <a:gd name="connsiteY169" fmla="*/ 9453125 h 10037216"/>
              <a:gd name="connsiteX170" fmla="*/ 3220256 w 6915149"/>
              <a:gd name="connsiteY170" fmla="*/ 9453125 h 10037216"/>
              <a:gd name="connsiteX171" fmla="*/ 3162592 w 6915149"/>
              <a:gd name="connsiteY171" fmla="*/ 9515057 h 10037216"/>
              <a:gd name="connsiteX172" fmla="*/ 3162281 w 6915149"/>
              <a:gd name="connsiteY172" fmla="*/ 9515057 h 10037216"/>
              <a:gd name="connsiteX173" fmla="*/ 3162281 w 6915149"/>
              <a:gd name="connsiteY173" fmla="*/ 9383954 h 10037216"/>
              <a:gd name="connsiteX174" fmla="*/ 3677323 w 6915149"/>
              <a:gd name="connsiteY174" fmla="*/ 9383141 h 10037216"/>
              <a:gd name="connsiteX175" fmla="*/ 3670495 w 6915149"/>
              <a:gd name="connsiteY175" fmla="*/ 9390149 h 10037216"/>
              <a:gd name="connsiteX176" fmla="*/ 3670495 w 6915149"/>
              <a:gd name="connsiteY176" fmla="*/ 9423545 h 10037216"/>
              <a:gd name="connsiteX177" fmla="*/ 3670485 w 6915149"/>
              <a:gd name="connsiteY177" fmla="*/ 9423545 h 10037216"/>
              <a:gd name="connsiteX178" fmla="*/ 3677102 w 6915149"/>
              <a:gd name="connsiteY178" fmla="*/ 9430915 h 10037216"/>
              <a:gd name="connsiteX179" fmla="*/ 3677333 w 6915149"/>
              <a:gd name="connsiteY179" fmla="*/ 9430915 h 10037216"/>
              <a:gd name="connsiteX180" fmla="*/ 3677313 w 6915149"/>
              <a:gd name="connsiteY180" fmla="*/ 9430945 h 10037216"/>
              <a:gd name="connsiteX181" fmla="*/ 3709162 w 6915149"/>
              <a:gd name="connsiteY181" fmla="*/ 9430945 h 10037216"/>
              <a:gd name="connsiteX182" fmla="*/ 3716090 w 6915149"/>
              <a:gd name="connsiteY182" fmla="*/ 9423987 h 10037216"/>
              <a:gd name="connsiteX183" fmla="*/ 3716090 w 6915149"/>
              <a:gd name="connsiteY183" fmla="*/ 9390451 h 10037216"/>
              <a:gd name="connsiteX184" fmla="*/ 3709423 w 6915149"/>
              <a:gd name="connsiteY184" fmla="*/ 9383141 h 10037216"/>
              <a:gd name="connsiteX185" fmla="*/ 3608584 w 6915149"/>
              <a:gd name="connsiteY185" fmla="*/ 9383141 h 10037216"/>
              <a:gd name="connsiteX186" fmla="*/ 3601746 w 6915149"/>
              <a:gd name="connsiteY186" fmla="*/ 9390159 h 10037216"/>
              <a:gd name="connsiteX187" fmla="*/ 3601746 w 6915149"/>
              <a:gd name="connsiteY187" fmla="*/ 9423545 h 10037216"/>
              <a:gd name="connsiteX188" fmla="*/ 3608363 w 6915149"/>
              <a:gd name="connsiteY188" fmla="*/ 9430915 h 10037216"/>
              <a:gd name="connsiteX189" fmla="*/ 3608614 w 6915149"/>
              <a:gd name="connsiteY189" fmla="*/ 9430915 h 10037216"/>
              <a:gd name="connsiteX190" fmla="*/ 3608594 w 6915149"/>
              <a:gd name="connsiteY190" fmla="*/ 9430945 h 10037216"/>
              <a:gd name="connsiteX191" fmla="*/ 3640443 w 6915149"/>
              <a:gd name="connsiteY191" fmla="*/ 9430945 h 10037216"/>
              <a:gd name="connsiteX192" fmla="*/ 3647231 w 6915149"/>
              <a:gd name="connsiteY192" fmla="*/ 9423957 h 10037216"/>
              <a:gd name="connsiteX193" fmla="*/ 3647231 w 6915149"/>
              <a:gd name="connsiteY193" fmla="*/ 9390451 h 10037216"/>
              <a:gd name="connsiteX194" fmla="*/ 3640574 w 6915149"/>
              <a:gd name="connsiteY194" fmla="*/ 9383141 h 10037216"/>
              <a:gd name="connsiteX195" fmla="*/ 2727966 w 6915149"/>
              <a:gd name="connsiteY195" fmla="*/ 9381294 h 10037216"/>
              <a:gd name="connsiteX196" fmla="*/ 2656527 w 6915149"/>
              <a:gd name="connsiteY196" fmla="*/ 9447011 h 10037216"/>
              <a:gd name="connsiteX197" fmla="*/ 2656516 w 6915149"/>
              <a:gd name="connsiteY197" fmla="*/ 9447011 h 10037216"/>
              <a:gd name="connsiteX198" fmla="*/ 2656516 w 6915149"/>
              <a:gd name="connsiteY198" fmla="*/ 9459873 h 10037216"/>
              <a:gd name="connsiteX199" fmla="*/ 2629757 w 6915149"/>
              <a:gd name="connsiteY199" fmla="*/ 9459873 h 10037216"/>
              <a:gd name="connsiteX200" fmla="*/ 2629757 w 6915149"/>
              <a:gd name="connsiteY200" fmla="*/ 9503280 h 10037216"/>
              <a:gd name="connsiteX201" fmla="*/ 2656445 w 6915149"/>
              <a:gd name="connsiteY201" fmla="*/ 9503280 h 10037216"/>
              <a:gd name="connsiteX202" fmla="*/ 2656445 w 6915149"/>
              <a:gd name="connsiteY202" fmla="*/ 9627595 h 10037216"/>
              <a:gd name="connsiteX203" fmla="*/ 2714813 w 6915149"/>
              <a:gd name="connsiteY203" fmla="*/ 9627595 h 10037216"/>
              <a:gd name="connsiteX204" fmla="*/ 2714813 w 6915149"/>
              <a:gd name="connsiteY204" fmla="*/ 9503280 h 10037216"/>
              <a:gd name="connsiteX205" fmla="*/ 2746672 w 6915149"/>
              <a:gd name="connsiteY205" fmla="*/ 9503280 h 10037216"/>
              <a:gd name="connsiteX206" fmla="*/ 2760749 w 6915149"/>
              <a:gd name="connsiteY206" fmla="*/ 9459873 h 10037216"/>
              <a:gd name="connsiteX207" fmla="*/ 2714834 w 6915149"/>
              <a:gd name="connsiteY207" fmla="*/ 9459873 h 10037216"/>
              <a:gd name="connsiteX208" fmla="*/ 2714834 w 6915149"/>
              <a:gd name="connsiteY208" fmla="*/ 9451971 h 10037216"/>
              <a:gd name="connsiteX209" fmla="*/ 2714893 w 6915149"/>
              <a:gd name="connsiteY209" fmla="*/ 9451891 h 10037216"/>
              <a:gd name="connsiteX210" fmla="*/ 2743780 w 6915149"/>
              <a:gd name="connsiteY210" fmla="*/ 9424640 h 10037216"/>
              <a:gd name="connsiteX211" fmla="*/ 2767478 w 6915149"/>
              <a:gd name="connsiteY211" fmla="*/ 9425614 h 10037216"/>
              <a:gd name="connsiteX212" fmla="*/ 2767478 w 6915149"/>
              <a:gd name="connsiteY212" fmla="*/ 9382951 h 10037216"/>
              <a:gd name="connsiteX213" fmla="*/ 2727966 w 6915149"/>
              <a:gd name="connsiteY213" fmla="*/ 9381294 h 10037216"/>
              <a:gd name="connsiteX214" fmla="*/ 228615 w 6915149"/>
              <a:gd name="connsiteY214" fmla="*/ 0 h 10037216"/>
              <a:gd name="connsiteX215" fmla="*/ 6686534 w 6915149"/>
              <a:gd name="connsiteY215" fmla="*/ 0 h 10037216"/>
              <a:gd name="connsiteX216" fmla="*/ 6915149 w 6915149"/>
              <a:gd name="connsiteY216" fmla="*/ 228615 h 10037216"/>
              <a:gd name="connsiteX217" fmla="*/ 6915149 w 6915149"/>
              <a:gd name="connsiteY217" fmla="*/ 9808601 h 10037216"/>
              <a:gd name="connsiteX218" fmla="*/ 6686534 w 6915149"/>
              <a:gd name="connsiteY218" fmla="*/ 10037216 h 10037216"/>
              <a:gd name="connsiteX219" fmla="*/ 228615 w 6915149"/>
              <a:gd name="connsiteY219" fmla="*/ 10037216 h 10037216"/>
              <a:gd name="connsiteX220" fmla="*/ 0 w 6915149"/>
              <a:gd name="connsiteY220" fmla="*/ 9808601 h 10037216"/>
              <a:gd name="connsiteX221" fmla="*/ 0 w 6915149"/>
              <a:gd name="connsiteY221" fmla="*/ 228615 h 10037216"/>
              <a:gd name="connsiteX222" fmla="*/ 228615 w 6915149"/>
              <a:gd name="connsiteY222" fmla="*/ 0 h 1003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</a:cxnLst>
            <a:rect l="l" t="t" r="r" b="b"/>
            <a:pathLst>
              <a:path w="6915149" h="10037216">
                <a:moveTo>
                  <a:pt x="3641949" y="9555893"/>
                </a:moveTo>
                <a:lnTo>
                  <a:pt x="3667794" y="9555893"/>
                </a:lnTo>
                <a:cubicBezTo>
                  <a:pt x="3700035" y="9555893"/>
                  <a:pt x="3703369" y="9560491"/>
                  <a:pt x="3703369" y="9573002"/>
                </a:cubicBezTo>
                <a:cubicBezTo>
                  <a:pt x="3703339" y="9584168"/>
                  <a:pt x="3699744" y="9590724"/>
                  <a:pt x="3659581" y="9590724"/>
                </a:cubicBezTo>
                <a:lnTo>
                  <a:pt x="3659591" y="9590724"/>
                </a:lnTo>
                <a:lnTo>
                  <a:pt x="3659561" y="9590744"/>
                </a:lnTo>
                <a:lnTo>
                  <a:pt x="3642853" y="9590744"/>
                </a:lnTo>
                <a:cubicBezTo>
                  <a:pt x="3620040" y="9590744"/>
                  <a:pt x="3612148" y="9586517"/>
                  <a:pt x="3612148" y="9575623"/>
                </a:cubicBezTo>
                <a:cubicBezTo>
                  <a:pt x="3612148" y="9561807"/>
                  <a:pt x="3617299" y="9555893"/>
                  <a:pt x="3641949" y="9555893"/>
                </a:cubicBezTo>
                <a:close/>
                <a:moveTo>
                  <a:pt x="4204134" y="9555883"/>
                </a:moveTo>
                <a:lnTo>
                  <a:pt x="4229979" y="9555883"/>
                </a:lnTo>
                <a:cubicBezTo>
                  <a:pt x="4262200" y="9555883"/>
                  <a:pt x="4265554" y="9560481"/>
                  <a:pt x="4265554" y="9572992"/>
                </a:cubicBezTo>
                <a:cubicBezTo>
                  <a:pt x="4265614" y="9584157"/>
                  <a:pt x="4261959" y="9590714"/>
                  <a:pt x="4221776" y="9590714"/>
                </a:cubicBezTo>
                <a:lnTo>
                  <a:pt x="4221746" y="9590734"/>
                </a:lnTo>
                <a:lnTo>
                  <a:pt x="4205038" y="9590734"/>
                </a:lnTo>
                <a:cubicBezTo>
                  <a:pt x="4182245" y="9590734"/>
                  <a:pt x="4174363" y="9586507"/>
                  <a:pt x="4174363" y="9575613"/>
                </a:cubicBezTo>
                <a:cubicBezTo>
                  <a:pt x="4174363" y="9561797"/>
                  <a:pt x="4179504" y="9555883"/>
                  <a:pt x="4204134" y="9555883"/>
                </a:cubicBezTo>
                <a:close/>
                <a:moveTo>
                  <a:pt x="2863536" y="9499534"/>
                </a:moveTo>
                <a:lnTo>
                  <a:pt x="2889511" y="9499534"/>
                </a:lnTo>
                <a:cubicBezTo>
                  <a:pt x="2903649" y="9499534"/>
                  <a:pt x="2919945" y="9504695"/>
                  <a:pt x="2919945" y="9530309"/>
                </a:cubicBezTo>
                <a:lnTo>
                  <a:pt x="2919945" y="9551445"/>
                </a:lnTo>
                <a:cubicBezTo>
                  <a:pt x="2919945" y="9577029"/>
                  <a:pt x="2903659" y="9582210"/>
                  <a:pt x="2889511" y="9582210"/>
                </a:cubicBezTo>
                <a:lnTo>
                  <a:pt x="2867562" y="9582210"/>
                </a:lnTo>
                <a:cubicBezTo>
                  <a:pt x="2842691" y="9582210"/>
                  <a:pt x="2833132" y="9577019"/>
                  <a:pt x="2833132" y="9551445"/>
                </a:cubicBezTo>
                <a:lnTo>
                  <a:pt x="2833132" y="9530309"/>
                </a:lnTo>
                <a:cubicBezTo>
                  <a:pt x="2833132" y="9504695"/>
                  <a:pt x="2849408" y="9499534"/>
                  <a:pt x="2863536" y="9499534"/>
                </a:cubicBezTo>
                <a:close/>
                <a:moveTo>
                  <a:pt x="2439815" y="9474573"/>
                </a:moveTo>
                <a:cubicBezTo>
                  <a:pt x="2449264" y="9474573"/>
                  <a:pt x="2457548" y="9479764"/>
                  <a:pt x="2462096" y="9487485"/>
                </a:cubicBezTo>
                <a:cubicBezTo>
                  <a:pt x="2466655" y="9479764"/>
                  <a:pt x="2474898" y="9474573"/>
                  <a:pt x="2484346" y="9474573"/>
                </a:cubicBezTo>
                <a:cubicBezTo>
                  <a:pt x="2498745" y="9474573"/>
                  <a:pt x="2510352" y="9486521"/>
                  <a:pt x="2510352" y="9501221"/>
                </a:cubicBezTo>
                <a:cubicBezTo>
                  <a:pt x="2510352" y="9530400"/>
                  <a:pt x="2462096" y="9572832"/>
                  <a:pt x="2462096" y="9572832"/>
                </a:cubicBezTo>
                <a:lnTo>
                  <a:pt x="2462086" y="9572832"/>
                </a:lnTo>
                <a:cubicBezTo>
                  <a:pt x="2462086" y="9572832"/>
                  <a:pt x="2413820" y="9530400"/>
                  <a:pt x="2413820" y="9501221"/>
                </a:cubicBezTo>
                <a:cubicBezTo>
                  <a:pt x="2413820" y="9486532"/>
                  <a:pt x="2425437" y="9474573"/>
                  <a:pt x="2439815" y="9474573"/>
                </a:cubicBezTo>
                <a:close/>
                <a:moveTo>
                  <a:pt x="4261307" y="9451659"/>
                </a:moveTo>
                <a:lnTo>
                  <a:pt x="4261276" y="9451689"/>
                </a:lnTo>
                <a:lnTo>
                  <a:pt x="4193421" y="9451689"/>
                </a:lnTo>
                <a:cubicBezTo>
                  <a:pt x="4144201" y="9451689"/>
                  <a:pt x="4123487" y="9459260"/>
                  <a:pt x="4123487" y="9504654"/>
                </a:cubicBezTo>
                <a:lnTo>
                  <a:pt x="4180056" y="9504654"/>
                </a:lnTo>
                <a:cubicBezTo>
                  <a:pt x="4180689" y="9492776"/>
                  <a:pt x="4185509" y="9491149"/>
                  <a:pt x="4202558" y="9491149"/>
                </a:cubicBezTo>
                <a:lnTo>
                  <a:pt x="4236897" y="9491149"/>
                </a:lnTo>
                <a:cubicBezTo>
                  <a:pt x="4259740" y="9491149"/>
                  <a:pt x="4264289" y="9502626"/>
                  <a:pt x="4264289" y="9519063"/>
                </a:cubicBezTo>
                <a:lnTo>
                  <a:pt x="4264289" y="9533873"/>
                </a:lnTo>
                <a:cubicBezTo>
                  <a:pt x="4253043" y="9521392"/>
                  <a:pt x="4235391" y="9520398"/>
                  <a:pt x="4203482" y="9520398"/>
                </a:cubicBezTo>
                <a:cubicBezTo>
                  <a:pt x="4146922" y="9520398"/>
                  <a:pt x="4117703" y="9523029"/>
                  <a:pt x="4117703" y="9568765"/>
                </a:cubicBezTo>
                <a:lnTo>
                  <a:pt x="4117703" y="9582551"/>
                </a:lnTo>
                <a:cubicBezTo>
                  <a:pt x="4117703" y="9622062"/>
                  <a:pt x="4140506" y="9630566"/>
                  <a:pt x="4176110" y="9630245"/>
                </a:cubicBezTo>
                <a:lnTo>
                  <a:pt x="4215932" y="9630245"/>
                </a:lnTo>
                <a:cubicBezTo>
                  <a:pt x="4245141" y="9630245"/>
                  <a:pt x="4251205" y="9626650"/>
                  <a:pt x="4267311" y="9608547"/>
                </a:cubicBezTo>
                <a:lnTo>
                  <a:pt x="4267311" y="9627574"/>
                </a:lnTo>
                <a:lnTo>
                  <a:pt x="4322706" y="9627574"/>
                </a:lnTo>
                <a:lnTo>
                  <a:pt x="4322706" y="9517396"/>
                </a:lnTo>
                <a:cubicBezTo>
                  <a:pt x="4322706" y="9477886"/>
                  <a:pt x="4301460" y="9451669"/>
                  <a:pt x="4261307" y="9451669"/>
                </a:cubicBezTo>
                <a:close/>
                <a:moveTo>
                  <a:pt x="3699202" y="9451659"/>
                </a:moveTo>
                <a:lnTo>
                  <a:pt x="3699112" y="9451689"/>
                </a:lnTo>
                <a:lnTo>
                  <a:pt x="3631256" y="9451689"/>
                </a:lnTo>
                <a:cubicBezTo>
                  <a:pt x="3581955" y="9451689"/>
                  <a:pt x="3561332" y="9459260"/>
                  <a:pt x="3561332" y="9504654"/>
                </a:cubicBezTo>
                <a:lnTo>
                  <a:pt x="3617871" y="9504654"/>
                </a:lnTo>
                <a:cubicBezTo>
                  <a:pt x="3618474" y="9492776"/>
                  <a:pt x="3623334" y="9491149"/>
                  <a:pt x="3640373" y="9491149"/>
                </a:cubicBezTo>
                <a:lnTo>
                  <a:pt x="3674732" y="9491149"/>
                </a:lnTo>
                <a:cubicBezTo>
                  <a:pt x="3697525" y="9491149"/>
                  <a:pt x="3702094" y="9497003"/>
                  <a:pt x="3702094" y="9513500"/>
                </a:cubicBezTo>
                <a:lnTo>
                  <a:pt x="3702094" y="9533873"/>
                </a:lnTo>
                <a:cubicBezTo>
                  <a:pt x="3690828" y="9521392"/>
                  <a:pt x="3673206" y="9520388"/>
                  <a:pt x="3641287" y="9520388"/>
                </a:cubicBezTo>
                <a:cubicBezTo>
                  <a:pt x="3584747" y="9520388"/>
                  <a:pt x="3555518" y="9523029"/>
                  <a:pt x="3555518" y="9568765"/>
                </a:cubicBezTo>
                <a:lnTo>
                  <a:pt x="3555518" y="9582551"/>
                </a:lnTo>
                <a:cubicBezTo>
                  <a:pt x="3555518" y="9622062"/>
                  <a:pt x="3578341" y="9630566"/>
                  <a:pt x="3613905" y="9630245"/>
                </a:cubicBezTo>
                <a:lnTo>
                  <a:pt x="3653747" y="9630245"/>
                </a:lnTo>
                <a:cubicBezTo>
                  <a:pt x="3682966" y="9630245"/>
                  <a:pt x="3689000" y="9626650"/>
                  <a:pt x="3705126" y="9608547"/>
                </a:cubicBezTo>
                <a:lnTo>
                  <a:pt x="3705126" y="9627574"/>
                </a:lnTo>
                <a:lnTo>
                  <a:pt x="3760521" y="9627574"/>
                </a:lnTo>
                <a:lnTo>
                  <a:pt x="3760521" y="9511844"/>
                </a:lnTo>
                <a:cubicBezTo>
                  <a:pt x="3760581" y="9472373"/>
                  <a:pt x="3739355" y="9451679"/>
                  <a:pt x="3699192" y="9451679"/>
                </a:cubicBezTo>
                <a:close/>
                <a:moveTo>
                  <a:pt x="3963295" y="9451649"/>
                </a:moveTo>
                <a:cubicBezTo>
                  <a:pt x="3923132" y="9451649"/>
                  <a:pt x="3892156" y="9457904"/>
                  <a:pt x="3892156" y="9499654"/>
                </a:cubicBezTo>
                <a:cubicBezTo>
                  <a:pt x="3892156" y="9545711"/>
                  <a:pt x="3908292" y="9564046"/>
                  <a:pt x="3962773" y="9564427"/>
                </a:cubicBezTo>
                <a:lnTo>
                  <a:pt x="4007174" y="9564427"/>
                </a:lnTo>
                <a:cubicBezTo>
                  <a:pt x="4027948" y="9564427"/>
                  <a:pt x="4032456" y="9568353"/>
                  <a:pt x="4032456" y="9578223"/>
                </a:cubicBezTo>
                <a:cubicBezTo>
                  <a:pt x="4032456" y="9588094"/>
                  <a:pt x="4025448" y="9590694"/>
                  <a:pt x="3997836" y="9590694"/>
                </a:cubicBezTo>
                <a:lnTo>
                  <a:pt x="3987273" y="9590694"/>
                </a:lnTo>
                <a:cubicBezTo>
                  <a:pt x="3954038" y="9590694"/>
                  <a:pt x="3951076" y="9584449"/>
                  <a:pt x="3951076" y="9575271"/>
                </a:cubicBezTo>
                <a:lnTo>
                  <a:pt x="3890881" y="9575271"/>
                </a:lnTo>
                <a:cubicBezTo>
                  <a:pt x="3890881" y="9616700"/>
                  <a:pt x="3910631" y="9630165"/>
                  <a:pt x="3964460" y="9630165"/>
                </a:cubicBezTo>
                <a:lnTo>
                  <a:pt x="4009513" y="9630165"/>
                </a:lnTo>
                <a:cubicBezTo>
                  <a:pt x="4076114" y="9630165"/>
                  <a:pt x="4092520" y="9618628"/>
                  <a:pt x="4092520" y="9574257"/>
                </a:cubicBezTo>
                <a:cubicBezTo>
                  <a:pt x="4092520" y="9544366"/>
                  <a:pt x="4087369" y="9519003"/>
                  <a:pt x="4017465" y="9519003"/>
                </a:cubicBezTo>
                <a:lnTo>
                  <a:pt x="4017435" y="9519013"/>
                </a:lnTo>
                <a:lnTo>
                  <a:pt x="3987253" y="9519013"/>
                </a:lnTo>
                <a:cubicBezTo>
                  <a:pt x="3956789" y="9519013"/>
                  <a:pt x="3952270" y="9510860"/>
                  <a:pt x="3952270" y="9503590"/>
                </a:cubicBezTo>
                <a:cubicBezTo>
                  <a:pt x="3952270" y="9492093"/>
                  <a:pt x="3958656" y="9491109"/>
                  <a:pt x="3992434" y="9491109"/>
                </a:cubicBezTo>
                <a:cubicBezTo>
                  <a:pt x="4026211" y="9491109"/>
                  <a:pt x="4022576" y="9492746"/>
                  <a:pt x="4025669" y="9502626"/>
                </a:cubicBezTo>
                <a:lnTo>
                  <a:pt x="4084076" y="9502626"/>
                </a:lnTo>
                <a:cubicBezTo>
                  <a:pt x="4083444" y="9463116"/>
                  <a:pt x="4070089" y="9451649"/>
                  <a:pt x="3993759" y="9451649"/>
                </a:cubicBezTo>
                <a:close/>
                <a:moveTo>
                  <a:pt x="2840613" y="9451609"/>
                </a:moveTo>
                <a:cubicBezTo>
                  <a:pt x="2810812" y="9451609"/>
                  <a:pt x="2776472" y="9462754"/>
                  <a:pt x="2776472" y="9518069"/>
                </a:cubicBezTo>
                <a:lnTo>
                  <a:pt x="2776472" y="9563715"/>
                </a:lnTo>
                <a:cubicBezTo>
                  <a:pt x="2776472" y="9618949"/>
                  <a:pt x="2810812" y="9630145"/>
                  <a:pt x="2840613" y="9630145"/>
                </a:cubicBezTo>
                <a:lnTo>
                  <a:pt x="2912445" y="9630145"/>
                </a:lnTo>
                <a:cubicBezTo>
                  <a:pt x="2942266" y="9630145"/>
                  <a:pt x="2976625" y="9618949"/>
                  <a:pt x="2976625" y="9563715"/>
                </a:cubicBezTo>
                <a:lnTo>
                  <a:pt x="2976625" y="9518129"/>
                </a:lnTo>
                <a:cubicBezTo>
                  <a:pt x="2976595" y="9462825"/>
                  <a:pt x="2942236" y="9451669"/>
                  <a:pt x="2912404" y="9451669"/>
                </a:cubicBezTo>
                <a:lnTo>
                  <a:pt x="2912414" y="9451669"/>
                </a:lnTo>
                <a:lnTo>
                  <a:pt x="2912435" y="9451609"/>
                </a:lnTo>
                <a:close/>
                <a:moveTo>
                  <a:pt x="4359766" y="9451107"/>
                </a:moveTo>
                <a:lnTo>
                  <a:pt x="4359766" y="9627574"/>
                </a:lnTo>
                <a:lnTo>
                  <a:pt x="4418123" y="9627574"/>
                </a:lnTo>
                <a:lnTo>
                  <a:pt x="4418123" y="9537488"/>
                </a:lnTo>
                <a:cubicBezTo>
                  <a:pt x="4418123" y="9513450"/>
                  <a:pt x="4433064" y="9500909"/>
                  <a:pt x="4457995" y="9500909"/>
                </a:cubicBezTo>
                <a:lnTo>
                  <a:pt x="4471360" y="9500909"/>
                </a:lnTo>
                <a:cubicBezTo>
                  <a:pt x="4496893" y="9500909"/>
                  <a:pt x="4509073" y="9509143"/>
                  <a:pt x="4509073" y="9525600"/>
                </a:cubicBezTo>
                <a:lnTo>
                  <a:pt x="4509073" y="9627534"/>
                </a:lnTo>
                <a:lnTo>
                  <a:pt x="4567490" y="9627534"/>
                </a:lnTo>
                <a:lnTo>
                  <a:pt x="4567490" y="9525660"/>
                </a:lnTo>
                <a:cubicBezTo>
                  <a:pt x="4567490" y="9453316"/>
                  <a:pt x="4516985" y="9451659"/>
                  <a:pt x="4480818" y="9451659"/>
                </a:cubicBezTo>
                <a:lnTo>
                  <a:pt x="4480808" y="9451659"/>
                </a:lnTo>
                <a:lnTo>
                  <a:pt x="4480778" y="9451689"/>
                </a:lnTo>
                <a:cubicBezTo>
                  <a:pt x="4449460" y="9451689"/>
                  <a:pt x="4429058" y="9457935"/>
                  <a:pt x="4418726" y="9481280"/>
                </a:cubicBezTo>
                <a:lnTo>
                  <a:pt x="4418113" y="9481280"/>
                </a:lnTo>
                <a:lnTo>
                  <a:pt x="4418113" y="9451107"/>
                </a:lnTo>
                <a:close/>
                <a:moveTo>
                  <a:pt x="2469607" y="9407340"/>
                </a:moveTo>
                <a:cubicBezTo>
                  <a:pt x="2466795" y="9421146"/>
                  <a:pt x="2476284" y="9432773"/>
                  <a:pt x="2476997" y="9441177"/>
                </a:cubicBezTo>
                <a:cubicBezTo>
                  <a:pt x="2477960" y="9452373"/>
                  <a:pt x="2474014" y="9458508"/>
                  <a:pt x="2469315" y="9462855"/>
                </a:cubicBezTo>
                <a:cubicBezTo>
                  <a:pt x="2465008" y="9466821"/>
                  <a:pt x="2461704" y="9468307"/>
                  <a:pt x="2456333" y="9463869"/>
                </a:cubicBezTo>
                <a:cubicBezTo>
                  <a:pt x="2441261" y="9451419"/>
                  <a:pt x="2450419" y="9431126"/>
                  <a:pt x="2450419" y="9431126"/>
                </a:cubicBezTo>
                <a:lnTo>
                  <a:pt x="2450429" y="9431116"/>
                </a:lnTo>
                <a:cubicBezTo>
                  <a:pt x="2450429" y="9431116"/>
                  <a:pt x="2448873" y="9438316"/>
                  <a:pt x="2458743" y="9450555"/>
                </a:cubicBezTo>
                <a:cubicBezTo>
                  <a:pt x="2459636" y="9447031"/>
                  <a:pt x="2445147" y="9425905"/>
                  <a:pt x="2469607" y="9407340"/>
                </a:cubicBezTo>
                <a:close/>
                <a:moveTo>
                  <a:pt x="2413409" y="9385270"/>
                </a:moveTo>
                <a:lnTo>
                  <a:pt x="2413409" y="9455967"/>
                </a:lnTo>
                <a:lnTo>
                  <a:pt x="2344468" y="9455967"/>
                </a:lnTo>
                <a:lnTo>
                  <a:pt x="2344468" y="9555743"/>
                </a:lnTo>
                <a:lnTo>
                  <a:pt x="2413409" y="9555743"/>
                </a:lnTo>
                <a:lnTo>
                  <a:pt x="2413409" y="9626420"/>
                </a:lnTo>
                <a:lnTo>
                  <a:pt x="2510745" y="9626420"/>
                </a:lnTo>
                <a:lnTo>
                  <a:pt x="2510745" y="9555743"/>
                </a:lnTo>
                <a:lnTo>
                  <a:pt x="2579734" y="9555743"/>
                </a:lnTo>
                <a:lnTo>
                  <a:pt x="2579734" y="9455967"/>
                </a:lnTo>
                <a:lnTo>
                  <a:pt x="2510745" y="9455967"/>
                </a:lnTo>
                <a:lnTo>
                  <a:pt x="2510745" y="9385270"/>
                </a:lnTo>
                <a:close/>
                <a:moveTo>
                  <a:pt x="3798907" y="9383964"/>
                </a:moveTo>
                <a:lnTo>
                  <a:pt x="3798907" y="9627574"/>
                </a:lnTo>
                <a:lnTo>
                  <a:pt x="3857264" y="9627574"/>
                </a:lnTo>
                <a:lnTo>
                  <a:pt x="3857264" y="9383964"/>
                </a:lnTo>
                <a:close/>
                <a:moveTo>
                  <a:pt x="3007222" y="9383964"/>
                </a:moveTo>
                <a:lnTo>
                  <a:pt x="3007222" y="9627534"/>
                </a:lnTo>
                <a:lnTo>
                  <a:pt x="3065598" y="9627534"/>
                </a:lnTo>
                <a:lnTo>
                  <a:pt x="3065598" y="9383964"/>
                </a:lnTo>
                <a:close/>
                <a:moveTo>
                  <a:pt x="3318384" y="9383954"/>
                </a:moveTo>
                <a:lnTo>
                  <a:pt x="3318384" y="9627564"/>
                </a:lnTo>
                <a:lnTo>
                  <a:pt x="3376752" y="9627564"/>
                </a:lnTo>
                <a:lnTo>
                  <a:pt x="3376752" y="9537478"/>
                </a:lnTo>
                <a:cubicBezTo>
                  <a:pt x="3376752" y="9513440"/>
                  <a:pt x="3391623" y="9500899"/>
                  <a:pt x="3416594" y="9500899"/>
                </a:cubicBezTo>
                <a:lnTo>
                  <a:pt x="3429968" y="9500899"/>
                </a:lnTo>
                <a:cubicBezTo>
                  <a:pt x="3455492" y="9500899"/>
                  <a:pt x="3467630" y="9509133"/>
                  <a:pt x="3467630" y="9525590"/>
                </a:cubicBezTo>
                <a:lnTo>
                  <a:pt x="3467630" y="9627524"/>
                </a:lnTo>
                <a:lnTo>
                  <a:pt x="3526008" y="9627524"/>
                </a:lnTo>
                <a:lnTo>
                  <a:pt x="3526008" y="9525650"/>
                </a:lnTo>
                <a:cubicBezTo>
                  <a:pt x="3525988" y="9453316"/>
                  <a:pt x="3475573" y="9451649"/>
                  <a:pt x="3439367" y="9451649"/>
                </a:cubicBezTo>
                <a:lnTo>
                  <a:pt x="3439378" y="9451659"/>
                </a:lnTo>
                <a:cubicBezTo>
                  <a:pt x="3408049" y="9451659"/>
                  <a:pt x="3387677" y="9457905"/>
                  <a:pt x="3377365" y="9481249"/>
                </a:cubicBezTo>
                <a:lnTo>
                  <a:pt x="3376752" y="9481249"/>
                </a:lnTo>
                <a:lnTo>
                  <a:pt x="3376752" y="9383954"/>
                </a:lnTo>
                <a:close/>
                <a:moveTo>
                  <a:pt x="3103924" y="9383954"/>
                </a:moveTo>
                <a:lnTo>
                  <a:pt x="3103924" y="9627574"/>
                </a:lnTo>
                <a:lnTo>
                  <a:pt x="3162281" y="9627574"/>
                </a:lnTo>
                <a:lnTo>
                  <a:pt x="3162281" y="9560471"/>
                </a:lnTo>
                <a:lnTo>
                  <a:pt x="3163185" y="9560471"/>
                </a:lnTo>
                <a:lnTo>
                  <a:pt x="3225507" y="9627584"/>
                </a:lnTo>
                <a:lnTo>
                  <a:pt x="3300012" y="9627584"/>
                </a:lnTo>
                <a:lnTo>
                  <a:pt x="3212766" y="9538462"/>
                </a:lnTo>
                <a:lnTo>
                  <a:pt x="3296907" y="9453125"/>
                </a:lnTo>
                <a:lnTo>
                  <a:pt x="3220256" y="9453125"/>
                </a:lnTo>
                <a:lnTo>
                  <a:pt x="3162592" y="9515057"/>
                </a:lnTo>
                <a:lnTo>
                  <a:pt x="3162281" y="9515057"/>
                </a:lnTo>
                <a:lnTo>
                  <a:pt x="3162281" y="9383954"/>
                </a:lnTo>
                <a:close/>
                <a:moveTo>
                  <a:pt x="3677323" y="9383141"/>
                </a:moveTo>
                <a:cubicBezTo>
                  <a:pt x="3673608" y="9383081"/>
                  <a:pt x="3670555" y="9386223"/>
                  <a:pt x="3670495" y="9390149"/>
                </a:cubicBezTo>
                <a:lnTo>
                  <a:pt x="3670495" y="9423545"/>
                </a:lnTo>
                <a:lnTo>
                  <a:pt x="3670485" y="9423545"/>
                </a:lnTo>
                <a:cubicBezTo>
                  <a:pt x="3670395" y="9427511"/>
                  <a:pt x="3673357" y="9430815"/>
                  <a:pt x="3677102" y="9430915"/>
                </a:cubicBezTo>
                <a:cubicBezTo>
                  <a:pt x="3677182" y="9430915"/>
                  <a:pt x="3677263" y="9430915"/>
                  <a:pt x="3677333" y="9430915"/>
                </a:cubicBezTo>
                <a:lnTo>
                  <a:pt x="3677313" y="9430945"/>
                </a:lnTo>
                <a:lnTo>
                  <a:pt x="3709162" y="9430945"/>
                </a:lnTo>
                <a:cubicBezTo>
                  <a:pt x="3712897" y="9431046"/>
                  <a:pt x="3715990" y="9427923"/>
                  <a:pt x="3716090" y="9423987"/>
                </a:cubicBezTo>
                <a:lnTo>
                  <a:pt x="3716090" y="9390451"/>
                </a:lnTo>
                <a:cubicBezTo>
                  <a:pt x="3716171" y="9386484"/>
                  <a:pt x="3713179" y="9383211"/>
                  <a:pt x="3709423" y="9383141"/>
                </a:cubicBezTo>
                <a:close/>
                <a:moveTo>
                  <a:pt x="3608584" y="9383141"/>
                </a:moveTo>
                <a:cubicBezTo>
                  <a:pt x="3604859" y="9383081"/>
                  <a:pt x="3601796" y="9386233"/>
                  <a:pt x="3601746" y="9390159"/>
                </a:cubicBezTo>
                <a:lnTo>
                  <a:pt x="3601746" y="9423545"/>
                </a:lnTo>
                <a:cubicBezTo>
                  <a:pt x="3601656" y="9427511"/>
                  <a:pt x="3604618" y="9430815"/>
                  <a:pt x="3608363" y="9430915"/>
                </a:cubicBezTo>
                <a:cubicBezTo>
                  <a:pt x="3608453" y="9430915"/>
                  <a:pt x="3608534" y="9430915"/>
                  <a:pt x="3608614" y="9430915"/>
                </a:cubicBezTo>
                <a:lnTo>
                  <a:pt x="3608594" y="9430945"/>
                </a:lnTo>
                <a:lnTo>
                  <a:pt x="3640443" y="9430945"/>
                </a:lnTo>
                <a:cubicBezTo>
                  <a:pt x="3644148" y="9430995"/>
                  <a:pt x="3647191" y="9427863"/>
                  <a:pt x="3647231" y="9423957"/>
                </a:cubicBezTo>
                <a:lnTo>
                  <a:pt x="3647231" y="9390451"/>
                </a:lnTo>
                <a:cubicBezTo>
                  <a:pt x="3647311" y="9386494"/>
                  <a:pt x="3644329" y="9383221"/>
                  <a:pt x="3640574" y="9383141"/>
                </a:cubicBezTo>
                <a:close/>
                <a:moveTo>
                  <a:pt x="2727966" y="9381294"/>
                </a:moveTo>
                <a:cubicBezTo>
                  <a:pt x="2678707" y="9381294"/>
                  <a:pt x="2656527" y="9400984"/>
                  <a:pt x="2656527" y="9447011"/>
                </a:cubicBezTo>
                <a:lnTo>
                  <a:pt x="2656516" y="9447011"/>
                </a:lnTo>
                <a:lnTo>
                  <a:pt x="2656516" y="9459873"/>
                </a:lnTo>
                <a:lnTo>
                  <a:pt x="2629757" y="9459873"/>
                </a:lnTo>
                <a:lnTo>
                  <a:pt x="2629757" y="9503280"/>
                </a:lnTo>
                <a:lnTo>
                  <a:pt x="2656445" y="9503280"/>
                </a:lnTo>
                <a:lnTo>
                  <a:pt x="2656445" y="9627595"/>
                </a:lnTo>
                <a:lnTo>
                  <a:pt x="2714813" y="9627595"/>
                </a:lnTo>
                <a:lnTo>
                  <a:pt x="2714813" y="9503280"/>
                </a:lnTo>
                <a:lnTo>
                  <a:pt x="2746672" y="9503280"/>
                </a:lnTo>
                <a:lnTo>
                  <a:pt x="2760749" y="9459873"/>
                </a:lnTo>
                <a:lnTo>
                  <a:pt x="2714834" y="9459873"/>
                </a:lnTo>
                <a:lnTo>
                  <a:pt x="2714834" y="9451971"/>
                </a:lnTo>
                <a:lnTo>
                  <a:pt x="2714893" y="9451891"/>
                </a:lnTo>
                <a:cubicBezTo>
                  <a:pt x="2714893" y="9434801"/>
                  <a:pt x="2720355" y="9424640"/>
                  <a:pt x="2743780" y="9424640"/>
                </a:cubicBezTo>
                <a:cubicBezTo>
                  <a:pt x="2750698" y="9424640"/>
                  <a:pt x="2759282" y="9425313"/>
                  <a:pt x="2767478" y="9425614"/>
                </a:cubicBezTo>
                <a:lnTo>
                  <a:pt x="2767478" y="9382951"/>
                </a:lnTo>
                <a:cubicBezTo>
                  <a:pt x="2755629" y="9382619"/>
                  <a:pt x="2743780" y="9381294"/>
                  <a:pt x="2727966" y="9381294"/>
                </a:cubicBezTo>
                <a:close/>
                <a:moveTo>
                  <a:pt x="228615" y="0"/>
                </a:moveTo>
                <a:lnTo>
                  <a:pt x="6686534" y="0"/>
                </a:lnTo>
                <a:cubicBezTo>
                  <a:pt x="6812795" y="0"/>
                  <a:pt x="6915149" y="102354"/>
                  <a:pt x="6915149" y="228615"/>
                </a:cubicBezTo>
                <a:lnTo>
                  <a:pt x="6915149" y="9808601"/>
                </a:lnTo>
                <a:cubicBezTo>
                  <a:pt x="6915149" y="9934862"/>
                  <a:pt x="6812795" y="10037216"/>
                  <a:pt x="6686534" y="10037216"/>
                </a:cubicBezTo>
                <a:lnTo>
                  <a:pt x="228615" y="10037216"/>
                </a:lnTo>
                <a:cubicBezTo>
                  <a:pt x="102354" y="10037216"/>
                  <a:pt x="0" y="9934862"/>
                  <a:pt x="0" y="9808601"/>
                </a:cubicBezTo>
                <a:lnTo>
                  <a:pt x="0" y="228615"/>
                </a:lnTo>
                <a:cubicBezTo>
                  <a:pt x="0" y="102354"/>
                  <a:pt x="102354" y="0"/>
                  <a:pt x="22861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sv-FI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DB5060-97CB-933C-B806-3C0A6587C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63" y="304800"/>
            <a:ext cx="6911974" cy="2667000"/>
          </a:xfrm>
          <a:prstGeom prst="rect">
            <a:avLst/>
          </a:prstGeom>
          <a:noFill/>
        </p:spPr>
        <p:txBody>
          <a:bodyPr vert="horz" lIns="252000" tIns="720000" rIns="252000" bIns="720000" rtlCol="0" anchor="t" anchorCtr="0">
            <a:normAutofit/>
          </a:bodyPr>
          <a:lstStyle>
            <a:lvl1pPr>
              <a:defRPr sz="6000">
                <a:solidFill>
                  <a:srgbClr val="FFF7E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v-FI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5A344E37-6E0C-42BC-AFBC-F8E6BE95D3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56450" y="5746849"/>
            <a:ext cx="5040000" cy="1324145"/>
          </a:xfrm>
        </p:spPr>
        <p:txBody>
          <a:bodyPr/>
          <a:lstStyle>
            <a:lvl1pPr algn="ctr">
              <a:lnSpc>
                <a:spcPct val="110000"/>
              </a:lnSpc>
              <a:defRPr sz="2000" b="1">
                <a:solidFill>
                  <a:srgbClr val="FFF7E8"/>
                </a:solidFill>
                <a:latin typeface="+mn-lt"/>
              </a:defRPr>
            </a:lvl1pPr>
            <a:lvl2pPr algn="ctr">
              <a:lnSpc>
                <a:spcPct val="110000"/>
              </a:lnSpc>
              <a:defRPr sz="2000">
                <a:solidFill>
                  <a:srgbClr val="FFF7E8"/>
                </a:solidFill>
              </a:defRPr>
            </a:lvl2pPr>
            <a:lvl3pPr algn="ctr">
              <a:lnSpc>
                <a:spcPct val="110000"/>
              </a:lnSpc>
              <a:defRPr sz="1800">
                <a:solidFill>
                  <a:srgbClr val="FFF7E8"/>
                </a:solidFill>
              </a:defRPr>
            </a:lvl3pPr>
            <a:lvl4pPr algn="ctr">
              <a:lnSpc>
                <a:spcPct val="110000"/>
              </a:lnSpc>
              <a:defRPr sz="1100">
                <a:solidFill>
                  <a:srgbClr val="FFF7E8"/>
                </a:solidFill>
              </a:defRPr>
            </a:lvl4pPr>
            <a:lvl5pPr algn="ctr">
              <a:lnSpc>
                <a:spcPct val="110000"/>
              </a:lnSpc>
              <a:defRPr sz="1000">
                <a:solidFill>
                  <a:srgbClr val="FFF7E8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FI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CEB1BD4-423D-6780-E17F-A7B9649F81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6450" y="8115767"/>
            <a:ext cx="5040000" cy="1175771"/>
          </a:xfrm>
        </p:spPr>
        <p:txBody>
          <a:bodyPr/>
          <a:lstStyle>
            <a:lvl1pPr algn="ctr">
              <a:lnSpc>
                <a:spcPct val="110000"/>
              </a:lnSpc>
              <a:defRPr sz="1400" b="1" spc="20" baseline="0">
                <a:solidFill>
                  <a:srgbClr val="FFF7E8"/>
                </a:solidFill>
                <a:latin typeface="+mn-lt"/>
              </a:defRPr>
            </a:lvl1pPr>
            <a:lvl2pPr algn="ctr">
              <a:lnSpc>
                <a:spcPct val="110000"/>
              </a:lnSpc>
              <a:defRPr>
                <a:solidFill>
                  <a:srgbClr val="FFF7E8"/>
                </a:solidFill>
              </a:defRPr>
            </a:lvl2pPr>
            <a:lvl3pPr algn="ctr">
              <a:lnSpc>
                <a:spcPct val="110000"/>
              </a:lnSpc>
              <a:defRPr>
                <a:solidFill>
                  <a:srgbClr val="FFF7E8"/>
                </a:solidFill>
              </a:defRPr>
            </a:lvl3pPr>
            <a:lvl4pPr algn="ctr">
              <a:lnSpc>
                <a:spcPct val="110000"/>
              </a:lnSpc>
              <a:defRPr>
                <a:solidFill>
                  <a:srgbClr val="FFF7E8"/>
                </a:solidFill>
              </a:defRPr>
            </a:lvl4pPr>
            <a:lvl5pPr algn="ctr">
              <a:lnSpc>
                <a:spcPct val="110000"/>
              </a:lnSpc>
              <a:defRPr>
                <a:solidFill>
                  <a:srgbClr val="FFF7E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FI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D830D317-AD10-409E-6ECE-603ABEF8E2A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263650" y="2962573"/>
            <a:ext cx="5032375" cy="2377366"/>
          </a:xfrm>
          <a:prstGeom prst="roundRect">
            <a:avLst>
              <a:gd name="adj" fmla="val 8516"/>
            </a:avLst>
          </a:prstGeom>
          <a:solidFill>
            <a:srgbClr val="ADDBFF"/>
          </a:solidFill>
        </p:spPr>
        <p:txBody>
          <a:bodyPr lIns="252000" tIns="252000" rIns="252000" bIns="252000" anchor="ctr" anchorCtr="0">
            <a:noAutofit/>
          </a:bodyPr>
          <a:lstStyle>
            <a:lvl1pPr algn="ctr">
              <a:defRPr sz="2400" b="1">
                <a:solidFill>
                  <a:srgbClr val="00205B"/>
                </a:solidFill>
                <a:latin typeface="+mn-lt"/>
              </a:defRPr>
            </a:lvl1pPr>
            <a:lvl2pPr algn="ctr">
              <a:defRPr sz="2000">
                <a:solidFill>
                  <a:srgbClr val="00205B"/>
                </a:solidFill>
              </a:defRPr>
            </a:lvl2pPr>
            <a:lvl3pPr algn="ctr">
              <a:defRPr sz="1600">
                <a:solidFill>
                  <a:srgbClr val="00205B"/>
                </a:solidFill>
              </a:defRPr>
            </a:lvl3pPr>
            <a:lvl4pPr algn="ctr">
              <a:defRPr sz="1050">
                <a:solidFill>
                  <a:srgbClr val="00205B"/>
                </a:solidFill>
              </a:defRPr>
            </a:lvl4pPr>
            <a:lvl5pPr algn="ctr">
              <a:defRPr sz="900">
                <a:solidFill>
                  <a:srgbClr val="00205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FI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BB1268F-E3E8-13F1-AC50-98DE9795C5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668318" y="9686096"/>
            <a:ext cx="2223034" cy="24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1240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7" userDrawn="1">
          <p15:clr>
            <a:srgbClr val="FBAE40"/>
          </p15:clr>
        </p15:guide>
        <p15:guide id="2" orient="horz" pos="3617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ts för stor bild bild och olika typer av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8A5FD41-766B-4D39-8A2D-DC2181C4D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628650"/>
            <a:ext cx="4143376" cy="1545959"/>
          </a:xfrm>
          <a:noFill/>
        </p:spPr>
        <p:txBody>
          <a:bodyPr wrap="square" lIns="0" tIns="0" rIns="0" bIns="0" anchor="t" anchorCtr="0">
            <a:normAutofit/>
          </a:bodyPr>
          <a:lstStyle/>
          <a:p>
            <a:r>
              <a:rPr lang="sv-SE"/>
              <a:t>Klicka här för att ändra mall för rubrikformat</a:t>
            </a:r>
            <a:endParaRPr lang="sv-FI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5A344E37-6E0C-42BC-AFBC-F8E6BE95D3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7700" y="7362825"/>
            <a:ext cx="4143376" cy="1004378"/>
          </a:xfrm>
        </p:spPr>
        <p:txBody>
          <a:bodyPr/>
          <a:lstStyle>
            <a:lvl1pPr>
              <a:lnSpc>
                <a:spcPct val="110000"/>
              </a:lnSpc>
              <a:defRPr sz="1400" b="1">
                <a:solidFill>
                  <a:schemeClr val="tx2"/>
                </a:solidFill>
                <a:latin typeface="+mn-lt"/>
              </a:defRPr>
            </a:lvl1pPr>
            <a:lvl2pPr>
              <a:lnSpc>
                <a:spcPct val="110000"/>
              </a:lnSpc>
              <a:defRPr>
                <a:solidFill>
                  <a:schemeClr val="tx2"/>
                </a:solidFill>
              </a:defRPr>
            </a:lvl2pPr>
            <a:lvl3pPr>
              <a:lnSpc>
                <a:spcPct val="11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81112E-EF02-4F41-B384-ADB5E84BCB05}"/>
              </a:ext>
            </a:extLst>
          </p:cNvPr>
          <p:cNvSpPr txBox="1"/>
          <p:nvPr userDrawn="1"/>
        </p:nvSpPr>
        <p:spPr>
          <a:xfrm>
            <a:off x="7921854" y="8213329"/>
            <a:ext cx="3038475" cy="2246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FI" sz="1000" b="1" dirty="0"/>
              <a:t>Infoga bild</a:t>
            </a:r>
          </a:p>
          <a:p>
            <a:pPr marL="228600" indent="-228600">
              <a:buAutoNum type="arabicPeriod"/>
            </a:pPr>
            <a:r>
              <a:rPr lang="sv-FI" sz="1000" dirty="0"/>
              <a:t>Klicka på symbolen i mitten av bildplatshållaren och välj en bildfil. (Bilder finns att ladda ner från </a:t>
            </a:r>
            <a:r>
              <a:rPr lang="sv-FI" sz="1000" dirty="0">
                <a:hlinkClick r:id="rId2"/>
              </a:rPr>
              <a:t>personalbilder.folkhalsan.fi </a:t>
            </a:r>
            <a:r>
              <a:rPr lang="sv-FI" sz="1000" dirty="0"/>
              <a:t>om du behöver)</a:t>
            </a:r>
          </a:p>
          <a:p>
            <a:pPr marL="228600" indent="-228600">
              <a:buAutoNum type="arabicPeriod"/>
            </a:pPr>
            <a:r>
              <a:rPr lang="sv-FI" sz="1000" dirty="0"/>
              <a:t>För att beskära bilden inom bildplatshållarens område klickar du på </a:t>
            </a:r>
            <a:r>
              <a:rPr lang="sv-FI" sz="1000" i="1" dirty="0" err="1"/>
              <a:t>crop</a:t>
            </a:r>
            <a:r>
              <a:rPr lang="sv-FI" sz="1000" dirty="0"/>
              <a:t> som finns under </a:t>
            </a:r>
            <a:r>
              <a:rPr lang="sv-FI" sz="1000" i="1" dirty="0"/>
              <a:t>format.</a:t>
            </a:r>
          </a:p>
          <a:p>
            <a:pPr marL="228600" indent="-228600">
              <a:buAutoNum type="arabicPeriod"/>
            </a:pPr>
            <a:r>
              <a:rPr lang="sv-FI" sz="1000" i="0" dirty="0"/>
              <a:t>Du kan nu förstora bilden </a:t>
            </a:r>
            <a:r>
              <a:rPr lang="sv-FI" sz="1000" dirty="0"/>
              <a:t>genom att dra i något av </a:t>
            </a:r>
            <a:r>
              <a:rPr lang="sv-FI" sz="1000" b="1" dirty="0"/>
              <a:t>hörnen</a:t>
            </a:r>
            <a:r>
              <a:rPr lang="sv-FI" sz="1000" dirty="0"/>
              <a:t> och/eller flytta runt bilden inom området genom att klicka och hålla mitt på bilden. </a:t>
            </a:r>
            <a:r>
              <a:rPr lang="sv-FI" sz="1000" i="1" dirty="0"/>
              <a:t>OBS! Förstora inte bilderna oproportionerligt genom att dra vertikalt eller horisontellt utan alltid i hörnen.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CEB1BD4-423D-6780-E17F-A7B9649F81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03800" y="635000"/>
            <a:ext cx="1908175" cy="1241365"/>
          </a:xfrm>
        </p:spPr>
        <p:txBody>
          <a:bodyPr/>
          <a:lstStyle>
            <a:lvl1pPr>
              <a:lnSpc>
                <a:spcPct val="110000"/>
              </a:lnSpc>
              <a:defRPr sz="1400" b="1" spc="20" baseline="0">
                <a:solidFill>
                  <a:schemeClr val="tx2"/>
                </a:solidFill>
                <a:latin typeface="+mn-lt"/>
              </a:defRPr>
            </a:lvl1pPr>
            <a:lvl2pPr>
              <a:lnSpc>
                <a:spcPct val="110000"/>
              </a:lnSpc>
              <a:defRPr>
                <a:solidFill>
                  <a:schemeClr val="tx2"/>
                </a:solidFill>
              </a:defRPr>
            </a:lvl2pPr>
            <a:lvl3pPr>
              <a:lnSpc>
                <a:spcPct val="110000"/>
              </a:lnSpc>
              <a:defRPr>
                <a:solidFill>
                  <a:schemeClr val="tx2"/>
                </a:solidFill>
              </a:defRPr>
            </a:lvl3pPr>
            <a:lvl4pPr>
              <a:lnSpc>
                <a:spcPct val="110000"/>
              </a:lnSpc>
              <a:defRPr>
                <a:solidFill>
                  <a:schemeClr val="tx2"/>
                </a:solidFill>
              </a:defRPr>
            </a:lvl4pPr>
            <a:lvl5pPr>
              <a:lnSpc>
                <a:spcPct val="110000"/>
              </a:lnSpc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531C4B6D-EE8A-640D-1551-19022311C70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7700" y="8582790"/>
            <a:ext cx="4143376" cy="1036694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lnSpc>
                <a:spcPct val="110000"/>
              </a:lnSpc>
              <a:defRPr sz="1200"/>
            </a:lvl2pPr>
            <a:lvl3pPr>
              <a:lnSpc>
                <a:spcPct val="110000"/>
              </a:lnSpc>
              <a:defRPr sz="900"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FA85BEF8-3476-7F56-A422-9F4CA063EC5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003800" y="7362825"/>
            <a:ext cx="2232025" cy="2266951"/>
          </a:xfrm>
          <a:prstGeom prst="roundRect">
            <a:avLst>
              <a:gd name="adj" fmla="val 14462"/>
            </a:avLst>
          </a:prstGeom>
          <a:solidFill>
            <a:srgbClr val="FFF7E8"/>
          </a:solidFill>
        </p:spPr>
        <p:txBody>
          <a:bodyPr lIns="108000" tIns="108000" rIns="108000" bIns="108000">
            <a:noAutofit/>
          </a:bodyPr>
          <a:lstStyle>
            <a:lvl1pPr>
              <a:defRPr sz="1400" b="1" spc="20" baseline="0">
                <a:solidFill>
                  <a:schemeClr val="tx2"/>
                </a:solidFill>
                <a:latin typeface="+mn-lt"/>
              </a:defRPr>
            </a:lvl1pPr>
            <a:lvl2pPr>
              <a:spcBef>
                <a:spcPts val="300"/>
              </a:spcBef>
              <a:defRPr sz="900"/>
            </a:lvl2pPr>
            <a:lvl3pPr>
              <a:defRPr sz="800"/>
            </a:lvl3pPr>
            <a:lvl4pPr>
              <a:defRPr sz="700"/>
            </a:lvl4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8EA527B7-266A-2534-E601-5826629357A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791199" y="8772524"/>
            <a:ext cx="657225" cy="657225"/>
          </a:xfrm>
          <a:solidFill>
            <a:schemeClr val="bg1"/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FI" dirty="0"/>
          </a:p>
        </p:txBody>
      </p:sp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9ACCCA96-6638-0300-8D22-BEFC8896376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2427949"/>
            <a:ext cx="6911975" cy="4501489"/>
          </a:xfrm>
          <a:prstGeom prst="roundRect">
            <a:avLst>
              <a:gd name="adj" fmla="val 6665"/>
            </a:avLst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symbolen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mitten för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infoga</a:t>
            </a:r>
            <a:r>
              <a:rPr lang="en-US" dirty="0"/>
              <a:t> </a:t>
            </a:r>
            <a:r>
              <a:rPr lang="en-US" dirty="0" err="1"/>
              <a:t>bild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Då</a:t>
            </a:r>
            <a:r>
              <a:rPr lang="en-US" dirty="0"/>
              <a:t> </a:t>
            </a:r>
            <a:r>
              <a:rPr lang="en-US" dirty="0" err="1"/>
              <a:t>får</a:t>
            </a:r>
            <a:r>
              <a:rPr lang="en-US" dirty="0"/>
              <a:t> </a:t>
            </a:r>
            <a:r>
              <a:rPr lang="en-US" dirty="0" err="1"/>
              <a:t>bilden</a:t>
            </a:r>
            <a:r>
              <a:rPr lang="en-US" dirty="0"/>
              <a:t> </a:t>
            </a:r>
            <a:r>
              <a:rPr lang="en-US" dirty="0" err="1"/>
              <a:t>rundade</a:t>
            </a:r>
            <a:r>
              <a:rPr lang="en-US" dirty="0"/>
              <a:t> </a:t>
            </a:r>
            <a:r>
              <a:rPr lang="en-US" dirty="0" err="1"/>
              <a:t>hörn</a:t>
            </a:r>
            <a:endParaRPr lang="sv-FI" dirty="0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CB8B00E7-3DC0-C618-AFC3-58538247152A}"/>
              </a:ext>
            </a:extLst>
          </p:cNvPr>
          <p:cNvSpPr/>
          <p:nvPr userDrawn="1"/>
        </p:nvSpPr>
        <p:spPr>
          <a:xfrm>
            <a:off x="-3590156" y="6610004"/>
            <a:ext cx="3309258" cy="1406188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lang="sv-FI" sz="1000" dirty="0">
                <a:solidFill>
                  <a:schemeClr val="tx1"/>
                </a:solidFill>
              </a:rPr>
              <a:t>Plats för huvudbudskap. Rutans storlek anpassas automatiskt beroende på textens längd. Använd list </a:t>
            </a:r>
            <a:r>
              <a:rPr lang="sv-FI" sz="1000" dirty="0" err="1">
                <a:solidFill>
                  <a:schemeClr val="tx1"/>
                </a:solidFill>
              </a:rPr>
              <a:t>level</a:t>
            </a:r>
            <a:r>
              <a:rPr lang="sv-FI" sz="1000" dirty="0">
                <a:solidFill>
                  <a:schemeClr val="tx1"/>
                </a:solidFill>
              </a:rPr>
              <a:t> för att ändra textens storlek. </a:t>
            </a:r>
            <a:endParaRPr lang="sv-FI" sz="1600" dirty="0">
              <a:solidFill>
                <a:schemeClr val="tx1"/>
              </a:solidFill>
            </a:endParaRP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3E749160-D1ED-1C30-1791-CB9FCAA2FAAC}"/>
              </a:ext>
            </a:extLst>
          </p:cNvPr>
          <p:cNvSpPr/>
          <p:nvPr userDrawn="1"/>
        </p:nvSpPr>
        <p:spPr>
          <a:xfrm>
            <a:off x="-4048854" y="7805692"/>
            <a:ext cx="3309258" cy="1100495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lang="sv-FI" sz="1000" dirty="0">
                <a:solidFill>
                  <a:schemeClr val="tx1"/>
                </a:solidFill>
              </a:rPr>
              <a:t>Plats för sekundärt budskap/</a:t>
            </a:r>
            <a:r>
              <a:rPr lang="sv-FI" sz="1000" dirty="0" err="1">
                <a:solidFill>
                  <a:schemeClr val="tx1"/>
                </a:solidFill>
              </a:rPr>
              <a:t>tillägsinformation</a:t>
            </a:r>
            <a:r>
              <a:rPr lang="sv-FI" sz="1000" dirty="0">
                <a:solidFill>
                  <a:schemeClr val="tx1"/>
                </a:solidFill>
              </a:rPr>
              <a:t>. Rutan ska inte ha någon färg. Första nivån är rubrik (kan lämnas bort)</a:t>
            </a:r>
            <a:endParaRPr lang="sv-FI" sz="1600" dirty="0">
              <a:solidFill>
                <a:schemeClr val="tx1"/>
              </a:solidFill>
            </a:endParaRP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64D451AA-1488-0B0A-BE3D-E0CAA73CBB7E}"/>
              </a:ext>
            </a:extLst>
          </p:cNvPr>
          <p:cNvSpPr/>
          <p:nvPr userDrawn="1"/>
        </p:nvSpPr>
        <p:spPr>
          <a:xfrm>
            <a:off x="-4048854" y="4049274"/>
            <a:ext cx="3309258" cy="813316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lang="sv-FI" sz="1000" dirty="0">
                <a:solidFill>
                  <a:schemeClr val="tx1"/>
                </a:solidFill>
              </a:rPr>
              <a:t>Plats för bild. Se instruktioner till höger om hur du tar in och beskär en bild.</a:t>
            </a:r>
            <a:endParaRPr lang="sv-FI" sz="1600" dirty="0">
              <a:solidFill>
                <a:schemeClr val="tx1"/>
              </a:solidFill>
            </a:endParaRP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81C53131-FCD3-DDD6-903A-20C030F7789D}"/>
              </a:ext>
            </a:extLst>
          </p:cNvPr>
          <p:cNvSpPr/>
          <p:nvPr userDrawn="1"/>
        </p:nvSpPr>
        <p:spPr>
          <a:xfrm>
            <a:off x="-3590156" y="1650547"/>
            <a:ext cx="3309258" cy="794802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lang="sv-FI" sz="1000" dirty="0">
                <a:solidFill>
                  <a:schemeClr val="tx1"/>
                </a:solidFill>
              </a:rPr>
              <a:t>Till höger om rubriken, plats för tid och plats, överst </a:t>
            </a:r>
            <a:r>
              <a:rPr lang="sv-FI" sz="1000" dirty="0" err="1">
                <a:solidFill>
                  <a:schemeClr val="tx1"/>
                </a:solidFill>
              </a:rPr>
              <a:t>tidpukt</a:t>
            </a:r>
            <a:r>
              <a:rPr lang="sv-FI" sz="1000" dirty="0">
                <a:solidFill>
                  <a:schemeClr val="tx1"/>
                </a:solidFill>
              </a:rPr>
              <a:t>, nivå 2 plats och ev. Pris.</a:t>
            </a:r>
            <a:endParaRPr lang="sv-FI" sz="1600" dirty="0">
              <a:solidFill>
                <a:schemeClr val="tx1"/>
              </a:solidFill>
            </a:endParaRP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FD3A3A48-E3E1-4B5F-57B0-0CA8B411EE22}"/>
              </a:ext>
            </a:extLst>
          </p:cNvPr>
          <p:cNvSpPr/>
          <p:nvPr userDrawn="1"/>
        </p:nvSpPr>
        <p:spPr>
          <a:xfrm>
            <a:off x="-3536363" y="8919435"/>
            <a:ext cx="3309258" cy="794802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lang="sv-FI" sz="1000" dirty="0">
                <a:solidFill>
                  <a:schemeClr val="tx1"/>
                </a:solidFill>
              </a:rPr>
              <a:t>Till höger: Plats för kontaktinfo och anmälan, </a:t>
            </a:r>
            <a:r>
              <a:rPr lang="sv-FI" sz="1000" dirty="0" err="1">
                <a:solidFill>
                  <a:schemeClr val="tx1"/>
                </a:solidFill>
              </a:rPr>
              <a:t>Qr</a:t>
            </a:r>
            <a:r>
              <a:rPr lang="sv-FI" sz="1000" dirty="0">
                <a:solidFill>
                  <a:schemeClr val="tx1"/>
                </a:solidFill>
              </a:rPr>
              <a:t> kod till webbsida. Nivå 1: rubrik.</a:t>
            </a:r>
            <a:endParaRPr lang="sv-FI" sz="1600" dirty="0">
              <a:solidFill>
                <a:schemeClr val="tx1"/>
              </a:solidFill>
            </a:endParaRPr>
          </a:p>
        </p:txBody>
      </p: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DCD8CBA2-9B92-DF7F-D7FD-64B4CDE407B2}"/>
              </a:ext>
            </a:extLst>
          </p:cNvPr>
          <p:cNvSpPr/>
          <p:nvPr userDrawn="1"/>
        </p:nvSpPr>
        <p:spPr>
          <a:xfrm>
            <a:off x="-4048854" y="304800"/>
            <a:ext cx="3309258" cy="1406188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lang="sv-FI" sz="1000" dirty="0">
                <a:solidFill>
                  <a:schemeClr val="tx1"/>
                </a:solidFill>
              </a:rPr>
              <a:t>Rubrikernas storlek anpassas automatiskt beroende på längd. Huvudrubriken i regel max 3 rader. Använd gärna någon accentfärg till en del av rubriken</a:t>
            </a:r>
            <a:endParaRPr lang="sv-FI" sz="1600" dirty="0">
              <a:solidFill>
                <a:schemeClr val="tx1"/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DEBF9DC-0DAC-D6AD-8893-245D0107B426}"/>
              </a:ext>
            </a:extLst>
          </p:cNvPr>
          <p:cNvGrpSpPr/>
          <p:nvPr userDrawn="1"/>
        </p:nvGrpSpPr>
        <p:grpSpPr>
          <a:xfrm>
            <a:off x="11126455" y="6936057"/>
            <a:ext cx="1492371" cy="2554545"/>
            <a:chOff x="11126455" y="3948151"/>
            <a:chExt cx="1492371" cy="255454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C88E93A-991A-9E8A-CAEE-8B565285BA66}"/>
                </a:ext>
              </a:extLst>
            </p:cNvPr>
            <p:cNvSpPr txBox="1"/>
            <p:nvPr userDrawn="1"/>
          </p:nvSpPr>
          <p:spPr>
            <a:xfrm>
              <a:off x="11126455" y="3948151"/>
              <a:ext cx="1492371" cy="255454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sv-FI" sz="1000" b="1" dirty="0"/>
                <a:t>Infoga QR-kod</a:t>
              </a:r>
            </a:p>
            <a:p>
              <a:pPr marL="228600" indent="-228600">
                <a:buAutoNum type="arabicPeriod"/>
              </a:pPr>
              <a:r>
                <a:rPr lang="sv-FI" sz="1000" dirty="0"/>
                <a:t>Gå till webbsidan du vill länka till.</a:t>
              </a:r>
            </a:p>
            <a:p>
              <a:pPr marL="228600" indent="-228600">
                <a:buAutoNum type="arabicPeriod"/>
              </a:pPr>
              <a:r>
                <a:rPr lang="sv-FI" sz="1000" i="0" dirty="0"/>
                <a:t>Högerklicka någonstans på sidan och välj Skapa QR kod för sidan.</a:t>
              </a:r>
            </a:p>
            <a:p>
              <a:pPr marL="228600" indent="-228600">
                <a:buAutoNum type="arabicPeriod"/>
              </a:pPr>
              <a:r>
                <a:rPr lang="sv-FI" sz="1000" i="0" dirty="0"/>
                <a:t>Välj kopiera.</a:t>
              </a:r>
            </a:p>
            <a:p>
              <a:pPr marL="228600" indent="-228600">
                <a:buAutoNum type="arabicPeriod"/>
              </a:pPr>
              <a:r>
                <a:rPr lang="sv-FI" sz="1000" i="0" dirty="0"/>
                <a:t>Klistra in koden i den lilla vita rutan på affischen</a:t>
              </a:r>
            </a:p>
            <a:p>
              <a:pPr marL="228600" indent="-228600">
                <a:buAutoNum type="arabicPeriod"/>
              </a:pPr>
              <a:endParaRPr lang="sv-FI" sz="1000" i="0" dirty="0"/>
            </a:p>
            <a:p>
              <a:pPr marL="0" indent="0">
                <a:buNone/>
              </a:pPr>
              <a:r>
                <a:rPr lang="sv-FI" sz="1000" i="0" dirty="0"/>
                <a:t>Tips: webbläsaren </a:t>
              </a:r>
              <a:r>
                <a:rPr lang="sv-FI" sz="1000" i="0" dirty="0" err="1"/>
                <a:t>Edge</a:t>
              </a:r>
              <a:r>
                <a:rPr lang="sv-FI" sz="1000" i="0" dirty="0"/>
                <a:t> skapar en snyggare kod</a:t>
              </a:r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16354050-B239-098A-F31F-F8E349ACA9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134393" y="4686815"/>
              <a:ext cx="308338" cy="325233"/>
            </a:xfrm>
            <a:prstGeom prst="rect">
              <a:avLst/>
            </a:prstGeom>
          </p:spPr>
        </p:pic>
      </p:grpSp>
      <p:sp>
        <p:nvSpPr>
          <p:cNvPr id="2" name="Arrow: Right 1">
            <a:extLst>
              <a:ext uri="{FF2B5EF4-FFF2-40B4-BE49-F238E27FC236}">
                <a16:creationId xmlns:a16="http://schemas.microsoft.com/office/drawing/2014/main" id="{89B76F9B-C640-E9A3-840D-85AF1F898F65}"/>
              </a:ext>
            </a:extLst>
          </p:cNvPr>
          <p:cNvSpPr/>
          <p:nvPr userDrawn="1"/>
        </p:nvSpPr>
        <p:spPr>
          <a:xfrm>
            <a:off x="-4661990" y="9746168"/>
            <a:ext cx="2267676" cy="813316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l"/>
            <a:r>
              <a:rPr lang="sv-FI" sz="1000" dirty="0">
                <a:solidFill>
                  <a:schemeClr val="tx1"/>
                </a:solidFill>
              </a:rPr>
              <a:t>Sidfot med logotyp. Innehåll ska inte komma ner i sidfoten.</a:t>
            </a:r>
            <a:endParaRPr lang="sv-FI" sz="1600" dirty="0">
              <a:solidFill>
                <a:schemeClr val="tx1"/>
              </a:solidFill>
            </a:endParaRPr>
          </a:p>
        </p:txBody>
      </p:sp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302E6923-6C18-8672-24EC-4C131A244AE3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2341631" y="9845626"/>
            <a:ext cx="1447800" cy="511200"/>
          </a:xfrm>
        </p:spPr>
        <p:txBody>
          <a:bodyPr anchor="b">
            <a:noAutofit/>
          </a:bodyPr>
          <a:lstStyle>
            <a:lvl1pPr>
              <a:defRPr sz="1200">
                <a:latin typeface="+mn-lt"/>
              </a:defRPr>
            </a:lvl1pPr>
          </a:lstStyle>
          <a:p>
            <a:pPr lvl="0"/>
            <a:r>
              <a:rPr lang="en-US" dirty="0" err="1"/>
              <a:t>Samarbetspart</a:t>
            </a:r>
            <a:endParaRPr lang="sv-FI" dirty="0"/>
          </a:p>
        </p:txBody>
      </p:sp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F5D4DBC1-7373-14FA-B54F-EB1C019BB888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659936" y="9845626"/>
            <a:ext cx="1447800" cy="511200"/>
          </a:xfrm>
        </p:spPr>
        <p:txBody>
          <a:bodyPr anchor="b">
            <a:noAutofit/>
          </a:bodyPr>
          <a:lstStyle>
            <a:lvl1pPr>
              <a:defRPr sz="1200">
                <a:latin typeface="+mn-lt"/>
              </a:defRPr>
            </a:lvl1pPr>
          </a:lstStyle>
          <a:p>
            <a:pPr lvl="0"/>
            <a:r>
              <a:rPr lang="en-US" dirty="0" err="1"/>
              <a:t>Samarbetspart</a:t>
            </a:r>
            <a:endParaRPr lang="sv-FI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0D76B872-E2E3-08B0-E4CF-ADB6C154D2D5}"/>
              </a:ext>
            </a:extLst>
          </p:cNvPr>
          <p:cNvSpPr/>
          <p:nvPr userDrawn="1"/>
        </p:nvSpPr>
        <p:spPr>
          <a:xfrm>
            <a:off x="-2267676" y="9755425"/>
            <a:ext cx="2267676" cy="794802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l"/>
            <a:r>
              <a:rPr lang="sv-FI" sz="1000" dirty="0">
                <a:solidFill>
                  <a:schemeClr val="tx1"/>
                </a:solidFill>
              </a:rPr>
              <a:t>Välj andra ikonen från vänster för att lägga till samarbetsparts logo</a:t>
            </a:r>
            <a:endParaRPr lang="sv-FI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1925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5" userDrawn="1">
          <p15:clr>
            <a:srgbClr val="FBAE40"/>
          </p15:clr>
        </p15:guide>
        <p15:guide id="2" orient="horz" pos="4638" userDrawn="1">
          <p15:clr>
            <a:srgbClr val="FBAE40"/>
          </p15:clr>
        </p15:guide>
        <p15:guide id="3" pos="315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rubrik lit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8A5FD41-766B-4D39-8A2D-DC2181C4D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49" y="304799"/>
            <a:ext cx="6911975" cy="2919600"/>
          </a:xfrm>
          <a:prstGeom prst="roundRect">
            <a:avLst>
              <a:gd name="adj" fmla="val 9288"/>
            </a:avLst>
          </a:prstGeom>
          <a:solidFill>
            <a:schemeClr val="accent4"/>
          </a:solidFill>
        </p:spPr>
        <p:txBody>
          <a:bodyPr wrap="square" lIns="216000" tIns="216000" rIns="216000" bIns="216000" anchor="ctr" anchorCtr="0">
            <a:normAutofit/>
          </a:bodyPr>
          <a:lstStyle>
            <a:lvl1pPr>
              <a:defRPr sz="6500">
                <a:solidFill>
                  <a:srgbClr val="FFF7E8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FI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5A344E37-6E0C-42BC-AFBC-F8E6BE95D3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7699" y="3662363"/>
            <a:ext cx="3024189" cy="1004378"/>
          </a:xfrm>
        </p:spPr>
        <p:txBody>
          <a:bodyPr/>
          <a:lstStyle>
            <a:lvl1pPr>
              <a:lnSpc>
                <a:spcPct val="110000"/>
              </a:lnSpc>
              <a:defRPr sz="1400" b="1">
                <a:solidFill>
                  <a:schemeClr val="tx2"/>
                </a:solidFill>
                <a:latin typeface="+mn-lt"/>
              </a:defRPr>
            </a:lvl1pPr>
            <a:lvl2pPr>
              <a:lnSpc>
                <a:spcPct val="110000"/>
              </a:lnSpc>
              <a:defRPr>
                <a:solidFill>
                  <a:schemeClr val="tx2"/>
                </a:solidFill>
              </a:defRPr>
            </a:lvl2pPr>
            <a:lvl3pPr>
              <a:lnSpc>
                <a:spcPct val="11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81112E-EF02-4F41-B384-ADB5E84BCB05}"/>
              </a:ext>
            </a:extLst>
          </p:cNvPr>
          <p:cNvSpPr txBox="1"/>
          <p:nvPr userDrawn="1"/>
        </p:nvSpPr>
        <p:spPr>
          <a:xfrm>
            <a:off x="7932617" y="8213329"/>
            <a:ext cx="3038475" cy="2246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FI" sz="1000" b="1" dirty="0"/>
              <a:t>Infoga bild</a:t>
            </a:r>
          </a:p>
          <a:p>
            <a:pPr marL="228600" indent="-228600">
              <a:buAutoNum type="arabicPeriod"/>
            </a:pPr>
            <a:r>
              <a:rPr lang="sv-FI" sz="1000" dirty="0"/>
              <a:t>Klicka på symbolen i mitten av bildplatshållaren och välj en bildfil. (Bilder finns att ladda ner från </a:t>
            </a:r>
            <a:r>
              <a:rPr lang="sv-FI" sz="1000" dirty="0">
                <a:hlinkClick r:id="rId2"/>
              </a:rPr>
              <a:t>personalbilder.folkhalsan.fi </a:t>
            </a:r>
            <a:r>
              <a:rPr lang="sv-FI" sz="1000" dirty="0"/>
              <a:t>om du behöver)</a:t>
            </a:r>
          </a:p>
          <a:p>
            <a:pPr marL="228600" indent="-228600">
              <a:buAutoNum type="arabicPeriod"/>
            </a:pPr>
            <a:r>
              <a:rPr lang="sv-FI" sz="1000" dirty="0"/>
              <a:t>För att beskära bilden inom bildplatshållarens område klickar du på </a:t>
            </a:r>
            <a:r>
              <a:rPr lang="sv-FI" sz="1000" i="1" dirty="0" err="1"/>
              <a:t>crop</a:t>
            </a:r>
            <a:r>
              <a:rPr lang="sv-FI" sz="1000" dirty="0"/>
              <a:t> som finns under </a:t>
            </a:r>
            <a:r>
              <a:rPr lang="sv-FI" sz="1000" i="1" dirty="0"/>
              <a:t>format.</a:t>
            </a:r>
          </a:p>
          <a:p>
            <a:pPr marL="228600" indent="-228600">
              <a:buAutoNum type="arabicPeriod"/>
            </a:pPr>
            <a:r>
              <a:rPr lang="sv-FI" sz="1000" i="0" dirty="0"/>
              <a:t>Du kan nu förstora bilden </a:t>
            </a:r>
            <a:r>
              <a:rPr lang="sv-FI" sz="1000" dirty="0"/>
              <a:t>genom att dra i något av </a:t>
            </a:r>
            <a:r>
              <a:rPr lang="sv-FI" sz="1000" b="1" dirty="0"/>
              <a:t>hörnen</a:t>
            </a:r>
            <a:r>
              <a:rPr lang="sv-FI" sz="1000" dirty="0"/>
              <a:t> och/eller flytta runt bilden inom området genom att klicka och hålla mitt på bilden. </a:t>
            </a:r>
            <a:r>
              <a:rPr lang="sv-FI" sz="1000" i="1" dirty="0"/>
              <a:t>OBS! Förstora inte bilderna oproportionerligt genom att dra vertikalt eller horisontellt utan alltid i hörnen.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CEB1BD4-423D-6780-E17F-A7B9649F81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7700" y="8388410"/>
            <a:ext cx="3024186" cy="1241365"/>
          </a:xfrm>
        </p:spPr>
        <p:txBody>
          <a:bodyPr/>
          <a:lstStyle>
            <a:lvl1pPr>
              <a:lnSpc>
                <a:spcPct val="110000"/>
              </a:lnSpc>
              <a:defRPr sz="1400" b="1" spc="20" baseline="0">
                <a:solidFill>
                  <a:schemeClr val="tx2"/>
                </a:solidFill>
                <a:latin typeface="+mn-lt"/>
              </a:defRPr>
            </a:lvl1pPr>
            <a:lvl2pPr>
              <a:lnSpc>
                <a:spcPct val="110000"/>
              </a:lnSpc>
              <a:defRPr>
                <a:solidFill>
                  <a:schemeClr val="tx2"/>
                </a:solidFill>
              </a:defRPr>
            </a:lvl2pPr>
            <a:lvl3pPr>
              <a:lnSpc>
                <a:spcPct val="110000"/>
              </a:lnSpc>
              <a:defRPr>
                <a:solidFill>
                  <a:schemeClr val="tx2"/>
                </a:solidFill>
              </a:defRPr>
            </a:lvl3pPr>
            <a:lvl4pPr>
              <a:lnSpc>
                <a:spcPct val="110000"/>
              </a:lnSpc>
              <a:defRPr>
                <a:solidFill>
                  <a:schemeClr val="tx2"/>
                </a:solidFill>
              </a:defRPr>
            </a:lvl4pPr>
            <a:lvl5pPr>
              <a:lnSpc>
                <a:spcPct val="110000"/>
              </a:lnSpc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531C4B6D-EE8A-640D-1551-19022311C70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7699" y="5012048"/>
            <a:ext cx="3024187" cy="3141352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lnSpc>
                <a:spcPct val="110000"/>
              </a:lnSpc>
              <a:defRPr sz="1200"/>
            </a:lvl2pPr>
            <a:lvl3pPr>
              <a:lnSpc>
                <a:spcPct val="110000"/>
              </a:lnSpc>
              <a:defRPr sz="900"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FA85BEF8-3476-7F56-A422-9F4CA063EC5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884401" y="8119650"/>
            <a:ext cx="3038475" cy="1510126"/>
          </a:xfrm>
          <a:prstGeom prst="roundRect">
            <a:avLst>
              <a:gd name="adj" fmla="val 14462"/>
            </a:avLst>
          </a:prstGeom>
          <a:solidFill>
            <a:srgbClr val="FFF7E8"/>
          </a:solidFill>
        </p:spPr>
        <p:txBody>
          <a:bodyPr lIns="108000" tIns="108000" rIns="720000" bIns="108000">
            <a:noAutofit/>
          </a:bodyPr>
          <a:lstStyle>
            <a:lvl1pPr>
              <a:defRPr sz="1400" b="1" spc="20" baseline="0">
                <a:solidFill>
                  <a:schemeClr val="tx2"/>
                </a:solidFill>
                <a:latin typeface="+mn-lt"/>
              </a:defRPr>
            </a:lvl1pPr>
            <a:lvl2pPr>
              <a:spcBef>
                <a:spcPts val="300"/>
              </a:spcBef>
              <a:defRPr sz="900"/>
            </a:lvl2pPr>
            <a:lvl3pPr>
              <a:defRPr sz="800"/>
            </a:lvl3pPr>
            <a:lvl4pPr>
              <a:defRPr sz="700"/>
            </a:lvl4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8EA527B7-266A-2534-E601-5826629357A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5999" y="8833377"/>
            <a:ext cx="657225" cy="657225"/>
          </a:xfrm>
          <a:solidFill>
            <a:schemeClr val="bg1"/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FI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14BD3420-9A24-0B17-83FF-3EAD4CB09B9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884401" y="3666526"/>
            <a:ext cx="3024187" cy="2919600"/>
          </a:xfrm>
          <a:prstGeom prst="roundRect">
            <a:avLst>
              <a:gd name="adj" fmla="val 6377"/>
            </a:avLst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FI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75A74BE5-7396-F3B5-A2C1-BC88AC2E10A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887788" y="6376420"/>
            <a:ext cx="3024187" cy="314108"/>
          </a:xfrm>
          <a:prstGeom prst="round2SameRect">
            <a:avLst>
              <a:gd name="adj1" fmla="val 0"/>
              <a:gd name="adj2" fmla="val 34929"/>
            </a:avLst>
          </a:prstGeom>
          <a:solidFill>
            <a:schemeClr val="accent4"/>
          </a:solidFill>
        </p:spPr>
        <p:txBody>
          <a:bodyPr lIns="72000" tIns="72000" rIns="72000" bIns="72000" anchor="b" anchorCtr="0">
            <a:spAutoFit/>
          </a:bodyPr>
          <a:lstStyle>
            <a:lvl1pPr>
              <a:defRPr sz="900">
                <a:solidFill>
                  <a:schemeClr val="bg1"/>
                </a:solidFill>
                <a:latin typeface="+mn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700">
                <a:solidFill>
                  <a:schemeClr val="bg1"/>
                </a:solidFill>
              </a:defRPr>
            </a:lvl3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6" name="Text Placeholder 20">
            <a:extLst>
              <a:ext uri="{FF2B5EF4-FFF2-40B4-BE49-F238E27FC236}">
                <a16:creationId xmlns:a16="http://schemas.microsoft.com/office/drawing/2014/main" id="{4734BEA1-9B92-8D1E-A2A4-0AC1936E788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887788" y="6906571"/>
            <a:ext cx="3020799" cy="983721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lnSpc>
                <a:spcPct val="110000"/>
              </a:lnSpc>
              <a:defRPr sz="1200"/>
            </a:lvl2pPr>
            <a:lvl3pPr>
              <a:lnSpc>
                <a:spcPct val="110000"/>
              </a:lnSpc>
              <a:defRPr sz="900"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 dirty="0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A31384ED-202A-0191-395D-55ED524D62C2}"/>
              </a:ext>
            </a:extLst>
          </p:cNvPr>
          <p:cNvSpPr/>
          <p:nvPr userDrawn="1"/>
        </p:nvSpPr>
        <p:spPr>
          <a:xfrm>
            <a:off x="-3590156" y="365719"/>
            <a:ext cx="3309258" cy="1100495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lang="sv-FI" sz="1000" dirty="0">
                <a:solidFill>
                  <a:schemeClr val="tx1"/>
                </a:solidFill>
              </a:rPr>
              <a:t>Rubrikernas storlek anpassas automatiskt beroende på längd. Huvudrubriken i regel max 3 rader. Du kan ändra färg på bakgrunden.</a:t>
            </a:r>
            <a:endParaRPr lang="sv-FI" sz="1600" dirty="0">
              <a:solidFill>
                <a:schemeClr val="tx1"/>
              </a:solidFill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05DB18F0-1D07-F018-B1DC-24806B873E9F}"/>
              </a:ext>
            </a:extLst>
          </p:cNvPr>
          <p:cNvSpPr/>
          <p:nvPr userDrawn="1"/>
        </p:nvSpPr>
        <p:spPr>
          <a:xfrm>
            <a:off x="-4133081" y="3359584"/>
            <a:ext cx="3309258" cy="1406188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lang="sv-FI" sz="1000" dirty="0">
                <a:solidFill>
                  <a:schemeClr val="tx1"/>
                </a:solidFill>
              </a:rPr>
              <a:t>Plats för huvudbudskap/Ingress. Rutans storlek anpassas automatiskt beroende på textens längd. Använd list </a:t>
            </a:r>
            <a:r>
              <a:rPr lang="sv-FI" sz="1000" dirty="0" err="1">
                <a:solidFill>
                  <a:schemeClr val="tx1"/>
                </a:solidFill>
              </a:rPr>
              <a:t>level</a:t>
            </a:r>
            <a:r>
              <a:rPr lang="sv-FI" sz="1000" dirty="0">
                <a:solidFill>
                  <a:schemeClr val="tx1"/>
                </a:solidFill>
              </a:rPr>
              <a:t> för att ändra textens storlek. </a:t>
            </a:r>
            <a:endParaRPr lang="sv-FI" sz="1600" dirty="0">
              <a:solidFill>
                <a:schemeClr val="tx1"/>
              </a:solidFill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66FDC44E-8AF8-AC02-EB9A-818577D9444C}"/>
              </a:ext>
            </a:extLst>
          </p:cNvPr>
          <p:cNvSpPr/>
          <p:nvPr userDrawn="1"/>
        </p:nvSpPr>
        <p:spPr>
          <a:xfrm>
            <a:off x="-4133081" y="6152232"/>
            <a:ext cx="3309258" cy="1100495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lang="sv-FI" sz="1000" dirty="0">
                <a:solidFill>
                  <a:schemeClr val="tx1"/>
                </a:solidFill>
              </a:rPr>
              <a:t>Plats för sekundärt budskap/</a:t>
            </a:r>
            <a:r>
              <a:rPr lang="sv-FI" sz="1000" dirty="0" err="1">
                <a:solidFill>
                  <a:schemeClr val="tx1"/>
                </a:solidFill>
              </a:rPr>
              <a:t>tillägsinformation</a:t>
            </a:r>
            <a:r>
              <a:rPr lang="sv-FI" sz="1000" dirty="0">
                <a:solidFill>
                  <a:schemeClr val="tx1"/>
                </a:solidFill>
              </a:rPr>
              <a:t>. Rutan ska inte ha någon färg. Första nivån är rubrik (kan lämnas bort)</a:t>
            </a:r>
            <a:endParaRPr lang="sv-FI" sz="1600" dirty="0">
              <a:solidFill>
                <a:schemeClr val="tx1"/>
              </a:solidFill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695E2639-4A3C-14C7-5FF8-39F4D23F5C0A}"/>
              </a:ext>
            </a:extLst>
          </p:cNvPr>
          <p:cNvSpPr/>
          <p:nvPr userDrawn="1"/>
        </p:nvSpPr>
        <p:spPr>
          <a:xfrm>
            <a:off x="-3248025" y="4765772"/>
            <a:ext cx="2914558" cy="1406188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l"/>
            <a:r>
              <a:rPr lang="sv-FI" sz="1000" dirty="0">
                <a:solidFill>
                  <a:schemeClr val="tx1"/>
                </a:solidFill>
              </a:rPr>
              <a:t>Plats för bild och bildtext. Se instruktioner till höger om hur du tar in och beskär en bild. Använd samma accentfärg på bakgrunden som rubrikens bakgrund.</a:t>
            </a:r>
            <a:endParaRPr lang="sv-FI" sz="1600" dirty="0">
              <a:solidFill>
                <a:schemeClr val="tx1"/>
              </a:solidFill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08D97E92-D40D-99E1-90B3-D09C6E5795DE}"/>
              </a:ext>
            </a:extLst>
          </p:cNvPr>
          <p:cNvSpPr/>
          <p:nvPr userDrawn="1"/>
        </p:nvSpPr>
        <p:spPr>
          <a:xfrm>
            <a:off x="-4133081" y="8108668"/>
            <a:ext cx="3309258" cy="794802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lang="sv-FI" sz="1000" dirty="0">
                <a:solidFill>
                  <a:schemeClr val="tx1"/>
                </a:solidFill>
              </a:rPr>
              <a:t>Plats för tid och plats, överst </a:t>
            </a:r>
            <a:r>
              <a:rPr lang="sv-FI" sz="1000" dirty="0" err="1">
                <a:solidFill>
                  <a:schemeClr val="tx1"/>
                </a:solidFill>
              </a:rPr>
              <a:t>tidpukt</a:t>
            </a:r>
            <a:r>
              <a:rPr lang="sv-FI" sz="1000" dirty="0">
                <a:solidFill>
                  <a:schemeClr val="tx1"/>
                </a:solidFill>
              </a:rPr>
              <a:t>, nivå 2 plats och ev. Pris.</a:t>
            </a:r>
            <a:endParaRPr lang="sv-FI" sz="1600" dirty="0">
              <a:solidFill>
                <a:schemeClr val="tx1"/>
              </a:solidFill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B9023AAB-58F4-9F42-77E6-97AF98F14868}"/>
              </a:ext>
            </a:extLst>
          </p:cNvPr>
          <p:cNvSpPr/>
          <p:nvPr userDrawn="1"/>
        </p:nvSpPr>
        <p:spPr>
          <a:xfrm>
            <a:off x="-3536363" y="8919435"/>
            <a:ext cx="3309258" cy="794802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lang="sv-FI" sz="1000" dirty="0">
                <a:solidFill>
                  <a:schemeClr val="tx1"/>
                </a:solidFill>
              </a:rPr>
              <a:t>Till höger: Plats för kontaktinfo och anmälan, </a:t>
            </a:r>
            <a:r>
              <a:rPr lang="sv-FI" sz="1000" dirty="0" err="1">
                <a:solidFill>
                  <a:schemeClr val="tx1"/>
                </a:solidFill>
              </a:rPr>
              <a:t>Qr</a:t>
            </a:r>
            <a:r>
              <a:rPr lang="sv-FI" sz="1000" dirty="0">
                <a:solidFill>
                  <a:schemeClr val="tx1"/>
                </a:solidFill>
              </a:rPr>
              <a:t> kod till webbsida. Nivå 1: rubrik. Se instruktion till höger.</a:t>
            </a:r>
            <a:endParaRPr lang="sv-FI" sz="1600" dirty="0">
              <a:solidFill>
                <a:schemeClr val="tx1"/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B1348F6-1171-710A-4389-C3E37333E743}"/>
              </a:ext>
            </a:extLst>
          </p:cNvPr>
          <p:cNvGrpSpPr/>
          <p:nvPr userDrawn="1"/>
        </p:nvGrpSpPr>
        <p:grpSpPr>
          <a:xfrm>
            <a:off x="11126455" y="6936057"/>
            <a:ext cx="1492371" cy="2554545"/>
            <a:chOff x="11126455" y="3948151"/>
            <a:chExt cx="1492371" cy="255454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DDAA54E-F6C4-AEA7-23B9-109FDC6A7AF3}"/>
                </a:ext>
              </a:extLst>
            </p:cNvPr>
            <p:cNvSpPr txBox="1"/>
            <p:nvPr userDrawn="1"/>
          </p:nvSpPr>
          <p:spPr>
            <a:xfrm>
              <a:off x="11126455" y="3948151"/>
              <a:ext cx="1492371" cy="255454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sv-FI" sz="1000" b="1" dirty="0"/>
                <a:t>Infoga QR-kod</a:t>
              </a:r>
            </a:p>
            <a:p>
              <a:pPr marL="228600" indent="-228600">
                <a:buAutoNum type="arabicPeriod"/>
              </a:pPr>
              <a:r>
                <a:rPr lang="sv-FI" sz="1000" dirty="0"/>
                <a:t>Gå till webbsidan du vill länka till.</a:t>
              </a:r>
            </a:p>
            <a:p>
              <a:pPr marL="228600" indent="-228600">
                <a:buAutoNum type="arabicPeriod"/>
              </a:pPr>
              <a:r>
                <a:rPr lang="sv-FI" sz="1000" i="0" dirty="0"/>
                <a:t>Högerklicka någonstans på sidan och välj Skapa QR kod för sidan.</a:t>
              </a:r>
            </a:p>
            <a:p>
              <a:pPr marL="228600" indent="-228600">
                <a:buAutoNum type="arabicPeriod"/>
              </a:pPr>
              <a:r>
                <a:rPr lang="sv-FI" sz="1000" i="0" dirty="0"/>
                <a:t>Välj kopiera.</a:t>
              </a:r>
            </a:p>
            <a:p>
              <a:pPr marL="228600" indent="-228600">
                <a:buAutoNum type="arabicPeriod"/>
              </a:pPr>
              <a:r>
                <a:rPr lang="sv-FI" sz="1000" i="0" dirty="0"/>
                <a:t>Klistra in koden i den lilla vita rutan på affischen</a:t>
              </a:r>
            </a:p>
            <a:p>
              <a:pPr marL="228600" indent="-228600">
                <a:buAutoNum type="arabicPeriod"/>
              </a:pPr>
              <a:endParaRPr lang="sv-FI" sz="1000" i="0" dirty="0"/>
            </a:p>
            <a:p>
              <a:pPr marL="0" indent="0">
                <a:buNone/>
              </a:pPr>
              <a:r>
                <a:rPr lang="sv-FI" sz="1000" i="0" dirty="0"/>
                <a:t>Tips: webbläsaren </a:t>
              </a:r>
              <a:r>
                <a:rPr lang="sv-FI" sz="1000" i="0" dirty="0" err="1"/>
                <a:t>Edge</a:t>
              </a:r>
              <a:r>
                <a:rPr lang="sv-FI" sz="1000" i="0" dirty="0"/>
                <a:t> skapar en snyggare kod</a:t>
              </a: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6169331E-6251-7B89-9769-A0F625DFC9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134393" y="4686815"/>
              <a:ext cx="308338" cy="325233"/>
            </a:xfrm>
            <a:prstGeom prst="rect">
              <a:avLst/>
            </a:prstGeom>
          </p:spPr>
        </p:pic>
      </p:grp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36DF328B-626B-4686-2CF1-7CC29D0FDA00}"/>
              </a:ext>
            </a:extLst>
          </p:cNvPr>
          <p:cNvSpPr/>
          <p:nvPr userDrawn="1"/>
        </p:nvSpPr>
        <p:spPr>
          <a:xfrm>
            <a:off x="-4661990" y="9746168"/>
            <a:ext cx="2267676" cy="813316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l"/>
            <a:r>
              <a:rPr lang="sv-FI" sz="1000" dirty="0">
                <a:solidFill>
                  <a:schemeClr val="tx1"/>
                </a:solidFill>
              </a:rPr>
              <a:t>Sidfot med logotyp. Innehåll ska inte komma ner i sidfoten.</a:t>
            </a:r>
            <a:endParaRPr lang="sv-FI" sz="1600" dirty="0">
              <a:solidFill>
                <a:schemeClr val="tx1"/>
              </a:solidFill>
            </a:endParaRPr>
          </a:p>
        </p:txBody>
      </p:sp>
      <p:sp>
        <p:nvSpPr>
          <p:cNvPr id="12" name="Content Placeholder 13">
            <a:extLst>
              <a:ext uri="{FF2B5EF4-FFF2-40B4-BE49-F238E27FC236}">
                <a16:creationId xmlns:a16="http://schemas.microsoft.com/office/drawing/2014/main" id="{73EB7841-1B8A-26AA-AE37-882096D692F4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2341631" y="9845626"/>
            <a:ext cx="1447800" cy="511200"/>
          </a:xfrm>
        </p:spPr>
        <p:txBody>
          <a:bodyPr anchor="b">
            <a:noAutofit/>
          </a:bodyPr>
          <a:lstStyle>
            <a:lvl1pPr>
              <a:defRPr sz="1200">
                <a:latin typeface="+mn-lt"/>
              </a:defRPr>
            </a:lvl1pPr>
          </a:lstStyle>
          <a:p>
            <a:pPr lvl="0"/>
            <a:r>
              <a:rPr lang="en-US" dirty="0" err="1"/>
              <a:t>Samarbetspart</a:t>
            </a:r>
            <a:endParaRPr lang="sv-FI" dirty="0"/>
          </a:p>
        </p:txBody>
      </p:sp>
      <p:sp>
        <p:nvSpPr>
          <p:cNvPr id="13" name="Content Placeholder 13">
            <a:extLst>
              <a:ext uri="{FF2B5EF4-FFF2-40B4-BE49-F238E27FC236}">
                <a16:creationId xmlns:a16="http://schemas.microsoft.com/office/drawing/2014/main" id="{EC0C81AD-8B04-89A7-A5EC-7A87C9C88382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9936" y="9845626"/>
            <a:ext cx="1447800" cy="511200"/>
          </a:xfrm>
        </p:spPr>
        <p:txBody>
          <a:bodyPr anchor="b">
            <a:noAutofit/>
          </a:bodyPr>
          <a:lstStyle>
            <a:lvl1pPr>
              <a:defRPr sz="1200">
                <a:latin typeface="+mn-lt"/>
              </a:defRPr>
            </a:lvl1pPr>
          </a:lstStyle>
          <a:p>
            <a:pPr lvl="0"/>
            <a:r>
              <a:rPr lang="en-US" dirty="0" err="1"/>
              <a:t>Samarbetspart</a:t>
            </a:r>
            <a:endParaRPr lang="sv-FI" dirty="0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527C7F40-57E9-8FFA-FD48-31081E182108}"/>
              </a:ext>
            </a:extLst>
          </p:cNvPr>
          <p:cNvSpPr/>
          <p:nvPr userDrawn="1"/>
        </p:nvSpPr>
        <p:spPr>
          <a:xfrm>
            <a:off x="-2267676" y="9755425"/>
            <a:ext cx="2267676" cy="794802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l"/>
            <a:r>
              <a:rPr lang="sv-FI" sz="1000" dirty="0">
                <a:solidFill>
                  <a:schemeClr val="tx1"/>
                </a:solidFill>
              </a:rPr>
              <a:t>Välj andra ikonen från vänster för att lägga till samarbetsparts logo</a:t>
            </a:r>
            <a:endParaRPr lang="sv-FI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0276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29" userDrawn="1">
          <p15:clr>
            <a:srgbClr val="FBAE40"/>
          </p15:clr>
        </p15:guide>
        <p15:guide id="2" orient="horz" pos="2302" userDrawn="1">
          <p15:clr>
            <a:srgbClr val="FBAE40"/>
          </p15:clr>
        </p15:guide>
        <p15:guide id="3" pos="2313" userDrawn="1">
          <p15:clr>
            <a:srgbClr val="FBAE40"/>
          </p15:clr>
        </p15:guide>
        <p15:guide id="4" pos="244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juphav lj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5CBB1FC-7FC7-A749-9121-19E8FCF4BD2E}"/>
              </a:ext>
            </a:extLst>
          </p:cNvPr>
          <p:cNvSpPr/>
          <p:nvPr userDrawn="1"/>
        </p:nvSpPr>
        <p:spPr>
          <a:xfrm>
            <a:off x="323850" y="304800"/>
            <a:ext cx="6911975" cy="10037218"/>
          </a:xfrm>
          <a:prstGeom prst="roundRect">
            <a:avLst>
              <a:gd name="adj" fmla="val 3713"/>
            </a:avLst>
          </a:prstGeom>
          <a:solidFill>
            <a:srgbClr val="ADDB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DB5060-97CB-933C-B806-3C0A6587C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63" y="304800"/>
            <a:ext cx="6911974" cy="2667000"/>
          </a:xfrm>
          <a:prstGeom prst="rect">
            <a:avLst/>
          </a:prstGeom>
          <a:noFill/>
        </p:spPr>
        <p:txBody>
          <a:bodyPr vert="horz" lIns="252000" tIns="720000" rIns="252000" bIns="720000" rtlCol="0" anchor="t" anchorCtr="0">
            <a:norm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sv-FI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5A344E37-6E0C-42BC-AFBC-F8E6BE95D3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56450" y="5746849"/>
            <a:ext cx="5040000" cy="1324145"/>
          </a:xfrm>
        </p:spPr>
        <p:txBody>
          <a:bodyPr/>
          <a:lstStyle>
            <a:lvl1pPr algn="ctr">
              <a:lnSpc>
                <a:spcPct val="110000"/>
              </a:lnSpc>
              <a:defRPr sz="2000" b="1">
                <a:solidFill>
                  <a:srgbClr val="00205B"/>
                </a:solidFill>
                <a:latin typeface="+mn-lt"/>
              </a:defRPr>
            </a:lvl1pPr>
            <a:lvl2pPr algn="ctr">
              <a:lnSpc>
                <a:spcPct val="110000"/>
              </a:lnSpc>
              <a:defRPr sz="2000">
                <a:solidFill>
                  <a:srgbClr val="00205B"/>
                </a:solidFill>
              </a:defRPr>
            </a:lvl2pPr>
            <a:lvl3pPr algn="ctr">
              <a:lnSpc>
                <a:spcPct val="110000"/>
              </a:lnSpc>
              <a:defRPr sz="1800">
                <a:solidFill>
                  <a:schemeClr val="tx1"/>
                </a:solidFill>
              </a:defRPr>
            </a:lvl3pPr>
            <a:lvl4pPr algn="ctr">
              <a:lnSpc>
                <a:spcPct val="110000"/>
              </a:lnSpc>
              <a:defRPr sz="1100">
                <a:solidFill>
                  <a:schemeClr val="tx1"/>
                </a:solidFill>
              </a:defRPr>
            </a:lvl4pPr>
            <a:lvl5pPr algn="ctr">
              <a:lnSpc>
                <a:spcPct val="110000"/>
              </a:lnSpc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FI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CEB1BD4-423D-6780-E17F-A7B9649F81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6450" y="8115767"/>
            <a:ext cx="5047087" cy="1175771"/>
          </a:xfrm>
        </p:spPr>
        <p:txBody>
          <a:bodyPr/>
          <a:lstStyle>
            <a:lvl1pPr algn="ctr">
              <a:lnSpc>
                <a:spcPct val="110000"/>
              </a:lnSpc>
              <a:defRPr sz="1400" b="1" spc="20" baseline="0">
                <a:solidFill>
                  <a:schemeClr val="tx2"/>
                </a:solidFill>
                <a:latin typeface="+mn-lt"/>
              </a:defRPr>
            </a:lvl1pPr>
            <a:lvl2pPr algn="ctr">
              <a:lnSpc>
                <a:spcPct val="110000"/>
              </a:lnSpc>
              <a:defRPr>
                <a:solidFill>
                  <a:schemeClr val="tx2"/>
                </a:solidFill>
              </a:defRPr>
            </a:lvl2pPr>
            <a:lvl3pPr algn="ctr">
              <a:lnSpc>
                <a:spcPct val="110000"/>
              </a:lnSpc>
              <a:defRPr>
                <a:solidFill>
                  <a:schemeClr val="tx2"/>
                </a:solidFill>
              </a:defRPr>
            </a:lvl3pPr>
            <a:lvl4pPr algn="ctr">
              <a:lnSpc>
                <a:spcPct val="110000"/>
              </a:lnSpc>
              <a:defRPr>
                <a:solidFill>
                  <a:schemeClr val="tx2"/>
                </a:solidFill>
              </a:defRPr>
            </a:lvl4pPr>
            <a:lvl5pPr algn="ctr">
              <a:lnSpc>
                <a:spcPct val="110000"/>
              </a:lnSpc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FI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942E18C-508D-5F61-97B7-E9FA99B9E1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666069" y="9686096"/>
            <a:ext cx="2227533" cy="249012"/>
          </a:xfrm>
          <a:prstGeom prst="rect">
            <a:avLst/>
          </a:prstGeom>
        </p:spPr>
      </p:pic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BEF7B9A7-EB04-E539-2479-85887D2C42D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263225" y="2967831"/>
            <a:ext cx="5040312" cy="2378870"/>
          </a:xfrm>
          <a:prstGeom prst="roundRect">
            <a:avLst>
              <a:gd name="adj" fmla="val 7858"/>
            </a:avLst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defRPr>
                <a:latin typeface="+mn-lt"/>
              </a:defRPr>
            </a:lvl1pPr>
          </a:lstStyle>
          <a:p>
            <a:r>
              <a:rPr lang="sv-FI" dirty="0"/>
              <a:t>Klicka på symbolen i mitten för att infoga bild. </a:t>
            </a:r>
            <a:br>
              <a:rPr lang="sv-FI" dirty="0"/>
            </a:br>
            <a:r>
              <a:rPr lang="sv-FI" dirty="0"/>
              <a:t>Då får bilden rundade hörn</a:t>
            </a:r>
          </a:p>
        </p:txBody>
      </p:sp>
    </p:spTree>
    <p:extLst>
      <p:ext uri="{BB962C8B-B14F-4D97-AF65-F5344CB8AC3E}">
        <p14:creationId xmlns:p14="http://schemas.microsoft.com/office/powerpoint/2010/main" val="42948309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7" userDrawn="1">
          <p15:clr>
            <a:srgbClr val="FBAE40"/>
          </p15:clr>
        </p15:guide>
        <p15:guide id="2" orient="horz" pos="3617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nd lj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5CBB1FC-7FC7-A749-9121-19E8FCF4BD2E}"/>
              </a:ext>
            </a:extLst>
          </p:cNvPr>
          <p:cNvSpPr/>
          <p:nvPr userDrawn="1"/>
        </p:nvSpPr>
        <p:spPr>
          <a:xfrm>
            <a:off x="323850" y="304800"/>
            <a:ext cx="6911975" cy="10037218"/>
          </a:xfrm>
          <a:prstGeom prst="roundRect">
            <a:avLst>
              <a:gd name="adj" fmla="val 3713"/>
            </a:avLst>
          </a:prstGeom>
          <a:solidFill>
            <a:srgbClr val="FFF7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DB5060-97CB-933C-B806-3C0A6587C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63" y="304800"/>
            <a:ext cx="6911974" cy="2667000"/>
          </a:xfrm>
          <a:prstGeom prst="rect">
            <a:avLst/>
          </a:prstGeom>
          <a:noFill/>
        </p:spPr>
        <p:txBody>
          <a:bodyPr vert="horz" lIns="252000" tIns="720000" rIns="252000" bIns="720000" rtlCol="0" anchor="t" anchorCtr="0">
            <a:norm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sv-FI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5A344E37-6E0C-42BC-AFBC-F8E6BE95D3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56450" y="5746849"/>
            <a:ext cx="5040000" cy="1324145"/>
          </a:xfrm>
        </p:spPr>
        <p:txBody>
          <a:bodyPr/>
          <a:lstStyle>
            <a:lvl1pPr algn="ctr">
              <a:lnSpc>
                <a:spcPct val="110000"/>
              </a:lnSpc>
              <a:defRPr sz="2000" b="1">
                <a:solidFill>
                  <a:srgbClr val="00205B"/>
                </a:solidFill>
                <a:latin typeface="+mn-lt"/>
              </a:defRPr>
            </a:lvl1pPr>
            <a:lvl2pPr algn="ctr">
              <a:lnSpc>
                <a:spcPct val="110000"/>
              </a:lnSpc>
              <a:defRPr sz="2000">
                <a:solidFill>
                  <a:srgbClr val="00205B"/>
                </a:solidFill>
              </a:defRPr>
            </a:lvl2pPr>
            <a:lvl3pPr algn="ctr">
              <a:lnSpc>
                <a:spcPct val="110000"/>
              </a:lnSpc>
              <a:defRPr sz="1800">
                <a:solidFill>
                  <a:schemeClr val="tx1"/>
                </a:solidFill>
              </a:defRPr>
            </a:lvl3pPr>
            <a:lvl4pPr algn="ctr">
              <a:lnSpc>
                <a:spcPct val="110000"/>
              </a:lnSpc>
              <a:defRPr sz="1100">
                <a:solidFill>
                  <a:schemeClr val="tx1"/>
                </a:solidFill>
              </a:defRPr>
            </a:lvl4pPr>
            <a:lvl5pPr algn="ctr">
              <a:lnSpc>
                <a:spcPct val="110000"/>
              </a:lnSpc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FI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CEB1BD4-423D-6780-E17F-A7B9649F81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6450" y="8115767"/>
            <a:ext cx="5047087" cy="1175771"/>
          </a:xfrm>
        </p:spPr>
        <p:txBody>
          <a:bodyPr/>
          <a:lstStyle>
            <a:lvl1pPr algn="ctr">
              <a:lnSpc>
                <a:spcPct val="110000"/>
              </a:lnSpc>
              <a:defRPr sz="1400" b="1" spc="20" baseline="0">
                <a:solidFill>
                  <a:schemeClr val="tx2"/>
                </a:solidFill>
                <a:latin typeface="+mn-lt"/>
              </a:defRPr>
            </a:lvl1pPr>
            <a:lvl2pPr algn="ctr">
              <a:lnSpc>
                <a:spcPct val="110000"/>
              </a:lnSpc>
              <a:defRPr>
                <a:solidFill>
                  <a:schemeClr val="tx2"/>
                </a:solidFill>
              </a:defRPr>
            </a:lvl2pPr>
            <a:lvl3pPr algn="ctr">
              <a:lnSpc>
                <a:spcPct val="110000"/>
              </a:lnSpc>
              <a:defRPr>
                <a:solidFill>
                  <a:schemeClr val="tx2"/>
                </a:solidFill>
              </a:defRPr>
            </a:lvl3pPr>
            <a:lvl4pPr algn="ctr">
              <a:lnSpc>
                <a:spcPct val="110000"/>
              </a:lnSpc>
              <a:defRPr>
                <a:solidFill>
                  <a:schemeClr val="tx2"/>
                </a:solidFill>
              </a:defRPr>
            </a:lvl4pPr>
            <a:lvl5pPr algn="ctr">
              <a:lnSpc>
                <a:spcPct val="110000"/>
              </a:lnSpc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FI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942E18C-508D-5F61-97B7-E9FA99B9E1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666069" y="9686096"/>
            <a:ext cx="2227533" cy="249012"/>
          </a:xfrm>
          <a:prstGeom prst="rect">
            <a:avLst/>
          </a:prstGeom>
        </p:spPr>
      </p:pic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7878EE4A-C56D-1489-925A-D5561EA37DF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263225" y="2967831"/>
            <a:ext cx="5040312" cy="2378870"/>
          </a:xfrm>
          <a:prstGeom prst="roundRect">
            <a:avLst>
              <a:gd name="adj" fmla="val 7858"/>
            </a:avLst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defRPr>
                <a:latin typeface="+mn-lt"/>
              </a:defRPr>
            </a:lvl1pPr>
          </a:lstStyle>
          <a:p>
            <a:r>
              <a:rPr lang="sv-FI" dirty="0"/>
              <a:t>Klicka på symbolen i mitten för att infoga bild. </a:t>
            </a:r>
            <a:br>
              <a:rPr lang="sv-FI" dirty="0"/>
            </a:br>
            <a:r>
              <a:rPr lang="sv-FI" dirty="0"/>
              <a:t>Då får bilden rundade hörn</a:t>
            </a:r>
          </a:p>
        </p:txBody>
      </p:sp>
    </p:spTree>
    <p:extLst>
      <p:ext uri="{BB962C8B-B14F-4D97-AF65-F5344CB8AC3E}">
        <p14:creationId xmlns:p14="http://schemas.microsoft.com/office/powerpoint/2010/main" val="23050043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7" userDrawn="1">
          <p15:clr>
            <a:srgbClr val="FBAE40"/>
          </p15:clr>
        </p15:guide>
        <p15:guide id="2" orient="horz" pos="3617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jupha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5CBB1FC-7FC7-A749-9121-19E8FCF4BD2E}"/>
              </a:ext>
            </a:extLst>
          </p:cNvPr>
          <p:cNvSpPr/>
          <p:nvPr userDrawn="1"/>
        </p:nvSpPr>
        <p:spPr>
          <a:xfrm>
            <a:off x="323850" y="304800"/>
            <a:ext cx="6911975" cy="10037218"/>
          </a:xfrm>
          <a:prstGeom prst="roundRect">
            <a:avLst>
              <a:gd name="adj" fmla="val 3713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DB5060-97CB-933C-B806-3C0A6587C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63" y="304800"/>
            <a:ext cx="6911974" cy="2667000"/>
          </a:xfrm>
          <a:prstGeom prst="rect">
            <a:avLst/>
          </a:prstGeom>
          <a:noFill/>
        </p:spPr>
        <p:txBody>
          <a:bodyPr vert="horz" lIns="252000" tIns="720000" rIns="252000" bIns="720000" rtlCol="0" anchor="t" anchorCtr="0">
            <a:normAutofit/>
          </a:bodyPr>
          <a:lstStyle>
            <a:lvl1pPr>
              <a:defRPr sz="6000">
                <a:solidFill>
                  <a:srgbClr val="FFF7E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v-FI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5A344E37-6E0C-42BC-AFBC-F8E6BE95D3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56450" y="5746849"/>
            <a:ext cx="5040000" cy="1324145"/>
          </a:xfrm>
        </p:spPr>
        <p:txBody>
          <a:bodyPr/>
          <a:lstStyle>
            <a:lvl1pPr algn="ctr">
              <a:lnSpc>
                <a:spcPct val="110000"/>
              </a:lnSpc>
              <a:defRPr sz="2000" b="1">
                <a:solidFill>
                  <a:srgbClr val="FFF7E8"/>
                </a:solidFill>
                <a:latin typeface="+mn-lt"/>
              </a:defRPr>
            </a:lvl1pPr>
            <a:lvl2pPr algn="ctr">
              <a:lnSpc>
                <a:spcPct val="110000"/>
              </a:lnSpc>
              <a:defRPr sz="2000">
                <a:solidFill>
                  <a:srgbClr val="FFF7E8"/>
                </a:solidFill>
              </a:defRPr>
            </a:lvl2pPr>
            <a:lvl3pPr algn="ctr">
              <a:lnSpc>
                <a:spcPct val="110000"/>
              </a:lnSpc>
              <a:defRPr sz="1800">
                <a:solidFill>
                  <a:srgbClr val="FFF7E8"/>
                </a:solidFill>
              </a:defRPr>
            </a:lvl3pPr>
            <a:lvl4pPr algn="ctr">
              <a:lnSpc>
                <a:spcPct val="110000"/>
              </a:lnSpc>
              <a:defRPr sz="1100">
                <a:solidFill>
                  <a:srgbClr val="FFF7E8"/>
                </a:solidFill>
              </a:defRPr>
            </a:lvl4pPr>
            <a:lvl5pPr algn="ctr">
              <a:lnSpc>
                <a:spcPct val="110000"/>
              </a:lnSpc>
              <a:defRPr sz="1000">
                <a:solidFill>
                  <a:srgbClr val="FFF7E8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FI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CEB1BD4-423D-6780-E17F-A7B9649F81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3226" y="8115767"/>
            <a:ext cx="5033224" cy="1175771"/>
          </a:xfrm>
        </p:spPr>
        <p:txBody>
          <a:bodyPr/>
          <a:lstStyle>
            <a:lvl1pPr algn="ctr">
              <a:lnSpc>
                <a:spcPct val="110000"/>
              </a:lnSpc>
              <a:defRPr sz="1400" b="1" spc="20" baseline="0">
                <a:solidFill>
                  <a:srgbClr val="FFF7E8"/>
                </a:solidFill>
                <a:latin typeface="+mn-lt"/>
              </a:defRPr>
            </a:lvl1pPr>
            <a:lvl2pPr algn="ctr">
              <a:lnSpc>
                <a:spcPct val="110000"/>
              </a:lnSpc>
              <a:defRPr>
                <a:solidFill>
                  <a:srgbClr val="FFF7E8"/>
                </a:solidFill>
              </a:defRPr>
            </a:lvl2pPr>
            <a:lvl3pPr algn="ctr">
              <a:lnSpc>
                <a:spcPct val="110000"/>
              </a:lnSpc>
              <a:defRPr>
                <a:solidFill>
                  <a:srgbClr val="FFF7E8"/>
                </a:solidFill>
              </a:defRPr>
            </a:lvl3pPr>
            <a:lvl4pPr algn="ctr">
              <a:lnSpc>
                <a:spcPct val="110000"/>
              </a:lnSpc>
              <a:defRPr>
                <a:solidFill>
                  <a:srgbClr val="FFF7E8"/>
                </a:solidFill>
              </a:defRPr>
            </a:lvl4pPr>
            <a:lvl5pPr algn="ctr">
              <a:lnSpc>
                <a:spcPct val="110000"/>
              </a:lnSpc>
              <a:defRPr>
                <a:solidFill>
                  <a:srgbClr val="FFF7E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FI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942E18C-508D-5F61-97B7-E9FA99B9E1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668318" y="9686096"/>
            <a:ext cx="2223034" cy="249012"/>
          </a:xfrm>
          <a:prstGeom prst="rect">
            <a:avLst/>
          </a:prstGeom>
        </p:spPr>
      </p:pic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371ECD3A-0209-184C-4013-C3B6E521ECF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263225" y="2967831"/>
            <a:ext cx="5040312" cy="2378870"/>
          </a:xfrm>
          <a:prstGeom prst="roundRect">
            <a:avLst>
              <a:gd name="adj" fmla="val 7858"/>
            </a:avLst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defRPr>
                <a:latin typeface="+mn-lt"/>
              </a:defRPr>
            </a:lvl1pPr>
          </a:lstStyle>
          <a:p>
            <a:r>
              <a:rPr lang="sv-FI" dirty="0"/>
              <a:t>Klicka på symbolen i mitten för att infoga bild. </a:t>
            </a:r>
            <a:br>
              <a:rPr lang="sv-FI" dirty="0"/>
            </a:br>
            <a:r>
              <a:rPr lang="sv-FI" dirty="0"/>
              <a:t>Då får bilden rundade hörn</a:t>
            </a:r>
          </a:p>
        </p:txBody>
      </p:sp>
    </p:spTree>
    <p:extLst>
      <p:ext uri="{BB962C8B-B14F-4D97-AF65-F5344CB8AC3E}">
        <p14:creationId xmlns:p14="http://schemas.microsoft.com/office/powerpoint/2010/main" val="37331343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7" userDrawn="1">
          <p15:clr>
            <a:srgbClr val="FBAE40"/>
          </p15:clr>
        </p15:guide>
        <p15:guide id="2" orient="horz" pos="3617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j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5CBB1FC-7FC7-A749-9121-19E8FCF4BD2E}"/>
              </a:ext>
            </a:extLst>
          </p:cNvPr>
          <p:cNvSpPr/>
          <p:nvPr userDrawn="1"/>
        </p:nvSpPr>
        <p:spPr>
          <a:xfrm>
            <a:off x="323850" y="304800"/>
            <a:ext cx="6911975" cy="10037218"/>
          </a:xfrm>
          <a:prstGeom prst="roundRect">
            <a:avLst>
              <a:gd name="adj" fmla="val 371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DB5060-97CB-933C-B806-3C0A6587C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63" y="304800"/>
            <a:ext cx="6911974" cy="2667000"/>
          </a:xfrm>
          <a:prstGeom prst="rect">
            <a:avLst/>
          </a:prstGeom>
          <a:noFill/>
        </p:spPr>
        <p:txBody>
          <a:bodyPr vert="horz" lIns="252000" tIns="720000" rIns="252000" bIns="720000" rtlCol="0" anchor="t" anchorCtr="0">
            <a:normAutofit/>
          </a:bodyPr>
          <a:lstStyle>
            <a:lvl1pPr>
              <a:defRPr sz="6000">
                <a:solidFill>
                  <a:srgbClr val="FFF7E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v-FI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5A344E37-6E0C-42BC-AFBC-F8E6BE95D3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56450" y="5746849"/>
            <a:ext cx="5040000" cy="1324145"/>
          </a:xfrm>
        </p:spPr>
        <p:txBody>
          <a:bodyPr/>
          <a:lstStyle>
            <a:lvl1pPr algn="ctr">
              <a:lnSpc>
                <a:spcPct val="110000"/>
              </a:lnSpc>
              <a:defRPr sz="2000" b="1">
                <a:solidFill>
                  <a:srgbClr val="FFF7E8"/>
                </a:solidFill>
                <a:latin typeface="+mn-lt"/>
              </a:defRPr>
            </a:lvl1pPr>
            <a:lvl2pPr algn="ctr">
              <a:lnSpc>
                <a:spcPct val="110000"/>
              </a:lnSpc>
              <a:defRPr sz="2000">
                <a:solidFill>
                  <a:srgbClr val="FFF7E8"/>
                </a:solidFill>
              </a:defRPr>
            </a:lvl2pPr>
            <a:lvl3pPr algn="ctr">
              <a:lnSpc>
                <a:spcPct val="110000"/>
              </a:lnSpc>
              <a:defRPr sz="1800">
                <a:solidFill>
                  <a:srgbClr val="FFF7E8"/>
                </a:solidFill>
              </a:defRPr>
            </a:lvl3pPr>
            <a:lvl4pPr algn="ctr">
              <a:lnSpc>
                <a:spcPct val="110000"/>
              </a:lnSpc>
              <a:defRPr sz="1100">
                <a:solidFill>
                  <a:srgbClr val="FFF7E8"/>
                </a:solidFill>
              </a:defRPr>
            </a:lvl4pPr>
            <a:lvl5pPr algn="ctr">
              <a:lnSpc>
                <a:spcPct val="110000"/>
              </a:lnSpc>
              <a:defRPr sz="1000">
                <a:solidFill>
                  <a:srgbClr val="FFF7E8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FI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049B4A11-0444-4B2E-A4CB-F894C3FFAF2C}"/>
              </a:ext>
            </a:extLst>
          </p:cNvPr>
          <p:cNvSpPr/>
          <p:nvPr userDrawn="1"/>
        </p:nvSpPr>
        <p:spPr>
          <a:xfrm>
            <a:off x="-3590156" y="260101"/>
            <a:ext cx="3309258" cy="813316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sv-FI" sz="1100" dirty="0">
                <a:solidFill>
                  <a:schemeClr val="tx1"/>
                </a:solidFill>
              </a:rPr>
              <a:t>Plats för verksamhet/bolag, kan lämnas tomt</a:t>
            </a:r>
            <a:endParaRPr lang="sv-FI" dirty="0">
              <a:solidFill>
                <a:schemeClr val="tx1"/>
              </a:solidFill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CEB1BD4-423D-6780-E17F-A7B9649F81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6450" y="8115767"/>
            <a:ext cx="5047087" cy="1175771"/>
          </a:xfrm>
        </p:spPr>
        <p:txBody>
          <a:bodyPr/>
          <a:lstStyle>
            <a:lvl1pPr algn="ctr">
              <a:lnSpc>
                <a:spcPct val="110000"/>
              </a:lnSpc>
              <a:defRPr sz="1400" b="1" spc="20" baseline="0">
                <a:solidFill>
                  <a:srgbClr val="FFF7E8"/>
                </a:solidFill>
                <a:latin typeface="+mn-lt"/>
              </a:defRPr>
            </a:lvl1pPr>
            <a:lvl2pPr algn="ctr">
              <a:lnSpc>
                <a:spcPct val="110000"/>
              </a:lnSpc>
              <a:defRPr>
                <a:solidFill>
                  <a:srgbClr val="FFF7E8"/>
                </a:solidFill>
              </a:defRPr>
            </a:lvl2pPr>
            <a:lvl3pPr algn="ctr">
              <a:lnSpc>
                <a:spcPct val="110000"/>
              </a:lnSpc>
              <a:defRPr>
                <a:solidFill>
                  <a:srgbClr val="FFF7E8"/>
                </a:solidFill>
              </a:defRPr>
            </a:lvl3pPr>
            <a:lvl4pPr algn="ctr">
              <a:lnSpc>
                <a:spcPct val="110000"/>
              </a:lnSpc>
              <a:defRPr>
                <a:solidFill>
                  <a:srgbClr val="FFF7E8"/>
                </a:solidFill>
              </a:defRPr>
            </a:lvl4pPr>
            <a:lvl5pPr algn="ctr">
              <a:lnSpc>
                <a:spcPct val="110000"/>
              </a:lnSpc>
              <a:defRPr>
                <a:solidFill>
                  <a:srgbClr val="FFF7E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FI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942E18C-508D-5F61-97B7-E9FA99B9E1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668318" y="9686096"/>
            <a:ext cx="2223034" cy="249012"/>
          </a:xfrm>
          <a:prstGeom prst="rect">
            <a:avLst/>
          </a:prstGeom>
        </p:spPr>
      </p:pic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4D2C3408-6481-29A2-EECD-5387F03CE88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263225" y="2967831"/>
            <a:ext cx="5040312" cy="2378870"/>
          </a:xfrm>
          <a:prstGeom prst="roundRect">
            <a:avLst>
              <a:gd name="adj" fmla="val 7858"/>
            </a:avLst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defRPr>
                <a:latin typeface="+mn-lt"/>
              </a:defRPr>
            </a:lvl1pPr>
          </a:lstStyle>
          <a:p>
            <a:r>
              <a:rPr lang="sv-FI" dirty="0"/>
              <a:t>Klicka på symbolen i mitten för att infoga bild. </a:t>
            </a:r>
            <a:br>
              <a:rPr lang="sv-FI" dirty="0"/>
            </a:br>
            <a:r>
              <a:rPr lang="sv-FI" dirty="0"/>
              <a:t>Då får bilden rundade hörn</a:t>
            </a:r>
          </a:p>
        </p:txBody>
      </p:sp>
    </p:spTree>
    <p:extLst>
      <p:ext uri="{BB962C8B-B14F-4D97-AF65-F5344CB8AC3E}">
        <p14:creationId xmlns:p14="http://schemas.microsoft.com/office/powerpoint/2010/main" val="30721817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7" userDrawn="1">
          <p15:clr>
            <a:srgbClr val="FBAE40"/>
          </p15:clr>
        </p15:guide>
        <p15:guide id="2" orient="horz" pos="3617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llran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5CBB1FC-7FC7-A749-9121-19E8FCF4BD2E}"/>
              </a:ext>
            </a:extLst>
          </p:cNvPr>
          <p:cNvSpPr/>
          <p:nvPr userDrawn="1"/>
        </p:nvSpPr>
        <p:spPr>
          <a:xfrm>
            <a:off x="323850" y="304800"/>
            <a:ext cx="6911975" cy="10037218"/>
          </a:xfrm>
          <a:prstGeom prst="roundRect">
            <a:avLst>
              <a:gd name="adj" fmla="val 371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DB5060-97CB-933C-B806-3C0A6587C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63" y="304800"/>
            <a:ext cx="6911974" cy="2667000"/>
          </a:xfrm>
          <a:prstGeom prst="rect">
            <a:avLst/>
          </a:prstGeom>
          <a:noFill/>
        </p:spPr>
        <p:txBody>
          <a:bodyPr vert="horz" lIns="252000" tIns="720000" rIns="252000" bIns="720000" rtlCol="0" anchor="t" anchorCtr="0">
            <a:normAutofit/>
          </a:bodyPr>
          <a:lstStyle>
            <a:lvl1pPr>
              <a:defRPr sz="6000">
                <a:solidFill>
                  <a:srgbClr val="FFF7E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v-FI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5A344E37-6E0C-42BC-AFBC-F8E6BE95D3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56450" y="5746849"/>
            <a:ext cx="5040000" cy="1324145"/>
          </a:xfrm>
        </p:spPr>
        <p:txBody>
          <a:bodyPr/>
          <a:lstStyle>
            <a:lvl1pPr algn="ctr">
              <a:lnSpc>
                <a:spcPct val="110000"/>
              </a:lnSpc>
              <a:defRPr sz="2000" b="1">
                <a:solidFill>
                  <a:srgbClr val="FFF7E8"/>
                </a:solidFill>
                <a:latin typeface="+mn-lt"/>
              </a:defRPr>
            </a:lvl1pPr>
            <a:lvl2pPr algn="ctr">
              <a:lnSpc>
                <a:spcPct val="110000"/>
              </a:lnSpc>
              <a:defRPr sz="2000">
                <a:solidFill>
                  <a:srgbClr val="FFF7E8"/>
                </a:solidFill>
              </a:defRPr>
            </a:lvl2pPr>
            <a:lvl3pPr algn="ctr">
              <a:lnSpc>
                <a:spcPct val="110000"/>
              </a:lnSpc>
              <a:defRPr sz="1800">
                <a:solidFill>
                  <a:srgbClr val="FFF7E8"/>
                </a:solidFill>
              </a:defRPr>
            </a:lvl3pPr>
            <a:lvl4pPr algn="ctr">
              <a:lnSpc>
                <a:spcPct val="110000"/>
              </a:lnSpc>
              <a:defRPr sz="1100">
                <a:solidFill>
                  <a:srgbClr val="FFF7E8"/>
                </a:solidFill>
              </a:defRPr>
            </a:lvl4pPr>
            <a:lvl5pPr algn="ctr">
              <a:lnSpc>
                <a:spcPct val="110000"/>
              </a:lnSpc>
              <a:defRPr sz="1000">
                <a:solidFill>
                  <a:srgbClr val="FFF7E8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FI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CEB1BD4-423D-6780-E17F-A7B9649F81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6450" y="8115767"/>
            <a:ext cx="5047087" cy="1175771"/>
          </a:xfrm>
        </p:spPr>
        <p:txBody>
          <a:bodyPr/>
          <a:lstStyle>
            <a:lvl1pPr algn="ctr">
              <a:lnSpc>
                <a:spcPct val="110000"/>
              </a:lnSpc>
              <a:defRPr sz="1400" b="1" spc="20" baseline="0">
                <a:solidFill>
                  <a:srgbClr val="FFF7E8"/>
                </a:solidFill>
                <a:latin typeface="+mn-lt"/>
              </a:defRPr>
            </a:lvl1pPr>
            <a:lvl2pPr algn="ctr">
              <a:lnSpc>
                <a:spcPct val="110000"/>
              </a:lnSpc>
              <a:defRPr>
                <a:solidFill>
                  <a:srgbClr val="FFF7E8"/>
                </a:solidFill>
              </a:defRPr>
            </a:lvl2pPr>
            <a:lvl3pPr algn="ctr">
              <a:lnSpc>
                <a:spcPct val="110000"/>
              </a:lnSpc>
              <a:defRPr>
                <a:solidFill>
                  <a:srgbClr val="FFF7E8"/>
                </a:solidFill>
              </a:defRPr>
            </a:lvl3pPr>
            <a:lvl4pPr algn="ctr">
              <a:lnSpc>
                <a:spcPct val="110000"/>
              </a:lnSpc>
              <a:defRPr>
                <a:solidFill>
                  <a:srgbClr val="FFF7E8"/>
                </a:solidFill>
              </a:defRPr>
            </a:lvl4pPr>
            <a:lvl5pPr algn="ctr">
              <a:lnSpc>
                <a:spcPct val="110000"/>
              </a:lnSpc>
              <a:defRPr>
                <a:solidFill>
                  <a:srgbClr val="FFF7E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FI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942E18C-508D-5F61-97B7-E9FA99B9E1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668318" y="9686096"/>
            <a:ext cx="2223034" cy="249012"/>
          </a:xfrm>
          <a:prstGeom prst="rect">
            <a:avLst/>
          </a:prstGeom>
        </p:spPr>
      </p:pic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3E1FF6BA-043C-DFC4-5763-0E5475BA720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263225" y="2967831"/>
            <a:ext cx="5040312" cy="2378870"/>
          </a:xfrm>
          <a:prstGeom prst="roundRect">
            <a:avLst>
              <a:gd name="adj" fmla="val 7858"/>
            </a:avLst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defRPr>
                <a:latin typeface="+mn-lt"/>
              </a:defRPr>
            </a:lvl1pPr>
          </a:lstStyle>
          <a:p>
            <a:r>
              <a:rPr lang="sv-FI" dirty="0"/>
              <a:t>Klicka på symbolen i mitten för att infoga bild. </a:t>
            </a:r>
            <a:br>
              <a:rPr lang="sv-FI" dirty="0"/>
            </a:br>
            <a:r>
              <a:rPr lang="sv-FI" dirty="0"/>
              <a:t>Då får bilden rundade hörn</a:t>
            </a:r>
          </a:p>
        </p:txBody>
      </p:sp>
    </p:spTree>
    <p:extLst>
      <p:ext uri="{BB962C8B-B14F-4D97-AF65-F5344CB8AC3E}">
        <p14:creationId xmlns:p14="http://schemas.microsoft.com/office/powerpoint/2010/main" val="3633906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7" userDrawn="1">
          <p15:clr>
            <a:srgbClr val="FBAE40"/>
          </p15:clr>
        </p15:guide>
        <p15:guide id="2" orient="horz" pos="3617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aryll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5CBB1FC-7FC7-A749-9121-19E8FCF4BD2E}"/>
              </a:ext>
            </a:extLst>
          </p:cNvPr>
          <p:cNvSpPr/>
          <p:nvPr userDrawn="1"/>
        </p:nvSpPr>
        <p:spPr>
          <a:xfrm>
            <a:off x="323850" y="304800"/>
            <a:ext cx="6911975" cy="10037218"/>
          </a:xfrm>
          <a:prstGeom prst="roundRect">
            <a:avLst>
              <a:gd name="adj" fmla="val 371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DB5060-97CB-933C-B806-3C0A6587C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63" y="304800"/>
            <a:ext cx="6911974" cy="2667000"/>
          </a:xfrm>
          <a:prstGeom prst="rect">
            <a:avLst/>
          </a:prstGeom>
          <a:noFill/>
        </p:spPr>
        <p:txBody>
          <a:bodyPr vert="horz" lIns="252000" tIns="720000" rIns="252000" bIns="720000" rtlCol="0" anchor="t" anchorCtr="0">
            <a:normAutofit/>
          </a:bodyPr>
          <a:lstStyle>
            <a:lvl1pPr>
              <a:defRPr sz="6000">
                <a:solidFill>
                  <a:srgbClr val="FFF7E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v-FI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5A344E37-6E0C-42BC-AFBC-F8E6BE95D3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56450" y="5746849"/>
            <a:ext cx="5040000" cy="1324145"/>
          </a:xfrm>
        </p:spPr>
        <p:txBody>
          <a:bodyPr/>
          <a:lstStyle>
            <a:lvl1pPr algn="ctr">
              <a:lnSpc>
                <a:spcPct val="110000"/>
              </a:lnSpc>
              <a:defRPr sz="2000" b="1">
                <a:solidFill>
                  <a:srgbClr val="FFF7E8"/>
                </a:solidFill>
                <a:latin typeface="+mn-lt"/>
              </a:defRPr>
            </a:lvl1pPr>
            <a:lvl2pPr algn="ctr">
              <a:lnSpc>
                <a:spcPct val="110000"/>
              </a:lnSpc>
              <a:defRPr sz="2000">
                <a:solidFill>
                  <a:srgbClr val="FFF7E8"/>
                </a:solidFill>
              </a:defRPr>
            </a:lvl2pPr>
            <a:lvl3pPr algn="ctr">
              <a:lnSpc>
                <a:spcPct val="110000"/>
              </a:lnSpc>
              <a:defRPr sz="1800">
                <a:solidFill>
                  <a:srgbClr val="FFF7E8"/>
                </a:solidFill>
              </a:defRPr>
            </a:lvl3pPr>
            <a:lvl4pPr algn="ctr">
              <a:lnSpc>
                <a:spcPct val="110000"/>
              </a:lnSpc>
              <a:defRPr sz="1100">
                <a:solidFill>
                  <a:srgbClr val="FFF7E8"/>
                </a:solidFill>
              </a:defRPr>
            </a:lvl4pPr>
            <a:lvl5pPr algn="ctr">
              <a:lnSpc>
                <a:spcPct val="110000"/>
              </a:lnSpc>
              <a:defRPr sz="1000">
                <a:solidFill>
                  <a:srgbClr val="FFF7E8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FI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81112E-EF02-4F41-B384-ADB5E84BCB05}"/>
              </a:ext>
            </a:extLst>
          </p:cNvPr>
          <p:cNvSpPr txBox="1"/>
          <p:nvPr userDrawn="1"/>
        </p:nvSpPr>
        <p:spPr>
          <a:xfrm>
            <a:off x="7950429" y="7579961"/>
            <a:ext cx="3038475" cy="280076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FI" sz="1100" b="1" dirty="0"/>
              <a:t>Infoga bild</a:t>
            </a:r>
          </a:p>
          <a:p>
            <a:pPr marL="228600" indent="-228600">
              <a:buAutoNum type="arabicPeriod"/>
            </a:pPr>
            <a:r>
              <a:rPr lang="sv-FI" sz="1100" dirty="0"/>
              <a:t>Klicka på symbolen i mitten av bildplatshållaren och välj en bildfil. (Bilder finns att ladda ner från personalbilder.folkhalsan.fi om du behöver)</a:t>
            </a:r>
          </a:p>
          <a:p>
            <a:pPr marL="228600" indent="-228600">
              <a:buAutoNum type="arabicPeriod"/>
            </a:pPr>
            <a:r>
              <a:rPr lang="sv-FI" sz="1100" dirty="0"/>
              <a:t>För att beskära bilden inom bildplatshållarens område klickar du på </a:t>
            </a:r>
            <a:r>
              <a:rPr lang="sv-FI" sz="1100" i="1" dirty="0" err="1"/>
              <a:t>crop</a:t>
            </a:r>
            <a:r>
              <a:rPr lang="sv-FI" sz="1100" dirty="0"/>
              <a:t> som finns under </a:t>
            </a:r>
            <a:r>
              <a:rPr lang="sv-FI" sz="1100" i="1" dirty="0"/>
              <a:t>format.</a:t>
            </a:r>
          </a:p>
          <a:p>
            <a:pPr marL="228600" indent="-228600">
              <a:buAutoNum type="arabicPeriod"/>
            </a:pPr>
            <a:r>
              <a:rPr lang="sv-FI" sz="1100" i="0" dirty="0"/>
              <a:t>Du kan nu förstora bilden </a:t>
            </a:r>
            <a:r>
              <a:rPr lang="sv-FI" sz="1100" dirty="0"/>
              <a:t>genom att dra i något av </a:t>
            </a:r>
            <a:r>
              <a:rPr lang="sv-FI" sz="1100" b="1" dirty="0"/>
              <a:t>hörnen</a:t>
            </a:r>
            <a:r>
              <a:rPr lang="sv-FI" sz="1100" dirty="0"/>
              <a:t> och/eller flytta runt bilden inom området genom att klicka och hålla mitt på bilden. </a:t>
            </a:r>
            <a:r>
              <a:rPr lang="sv-FI" sz="1100" i="1" dirty="0"/>
              <a:t>OBS! Förstora inte bilderna oproportionerligt genom att dra vertikalt eller horisontellt utan alltid i hörnen.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CEB1BD4-423D-6780-E17F-A7B9649F81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6450" y="8118620"/>
            <a:ext cx="5047087" cy="1175771"/>
          </a:xfrm>
        </p:spPr>
        <p:txBody>
          <a:bodyPr/>
          <a:lstStyle>
            <a:lvl1pPr algn="ctr">
              <a:lnSpc>
                <a:spcPct val="110000"/>
              </a:lnSpc>
              <a:defRPr sz="1400" b="1" spc="20" baseline="0">
                <a:solidFill>
                  <a:srgbClr val="FFF7E8"/>
                </a:solidFill>
                <a:latin typeface="+mn-lt"/>
              </a:defRPr>
            </a:lvl1pPr>
            <a:lvl2pPr algn="ctr">
              <a:lnSpc>
                <a:spcPct val="110000"/>
              </a:lnSpc>
              <a:defRPr>
                <a:solidFill>
                  <a:srgbClr val="FFF7E8"/>
                </a:solidFill>
              </a:defRPr>
            </a:lvl2pPr>
            <a:lvl3pPr algn="ctr">
              <a:lnSpc>
                <a:spcPct val="110000"/>
              </a:lnSpc>
              <a:defRPr>
                <a:solidFill>
                  <a:srgbClr val="FFF7E8"/>
                </a:solidFill>
              </a:defRPr>
            </a:lvl3pPr>
            <a:lvl4pPr algn="ctr">
              <a:lnSpc>
                <a:spcPct val="110000"/>
              </a:lnSpc>
              <a:defRPr>
                <a:solidFill>
                  <a:srgbClr val="FFF7E8"/>
                </a:solidFill>
              </a:defRPr>
            </a:lvl4pPr>
            <a:lvl5pPr algn="ctr">
              <a:lnSpc>
                <a:spcPct val="110000"/>
              </a:lnSpc>
              <a:defRPr>
                <a:solidFill>
                  <a:srgbClr val="FFF7E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FI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942E18C-508D-5F61-97B7-E9FA99B9E1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668318" y="9686096"/>
            <a:ext cx="2223034" cy="249012"/>
          </a:xfrm>
          <a:prstGeom prst="rect">
            <a:avLst/>
          </a:prstGeom>
        </p:spPr>
      </p:pic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97B1ECC8-9BB5-C614-5117-A672A5E5485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263225" y="2967831"/>
            <a:ext cx="5040312" cy="2378870"/>
          </a:xfrm>
          <a:prstGeom prst="roundRect">
            <a:avLst>
              <a:gd name="adj" fmla="val 7858"/>
            </a:avLst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defRPr>
                <a:latin typeface="+mn-lt"/>
              </a:defRPr>
            </a:lvl1pPr>
          </a:lstStyle>
          <a:p>
            <a:r>
              <a:rPr lang="sv-FI" dirty="0"/>
              <a:t>Klicka på symbolen i mitten för att infoga bild. </a:t>
            </a:r>
            <a:br>
              <a:rPr lang="sv-FI" dirty="0"/>
            </a:br>
            <a:r>
              <a:rPr lang="sv-FI" dirty="0"/>
              <a:t>Då får bilden rundade hörn</a:t>
            </a:r>
          </a:p>
        </p:txBody>
      </p:sp>
    </p:spTree>
    <p:extLst>
      <p:ext uri="{BB962C8B-B14F-4D97-AF65-F5344CB8AC3E}">
        <p14:creationId xmlns:p14="http://schemas.microsoft.com/office/powerpoint/2010/main" val="10418108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7" userDrawn="1">
          <p15:clr>
            <a:srgbClr val="FBAE40"/>
          </p15:clr>
        </p15:guide>
        <p15:guide id="2" orient="horz" pos="3617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hyperlink" Target="https://personalbilder.folkhalsan.fi/" TargetMode="External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9FA32B-643E-4234-A650-0CF2AB553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569" y="1712864"/>
            <a:ext cx="5033914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sv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7F787F-7D69-4573-8125-E4191F8F51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2569" y="3779454"/>
            <a:ext cx="5033914" cy="120981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A4AADE-3B91-458F-BB30-241BB379341C}"/>
              </a:ext>
            </a:extLst>
          </p:cNvPr>
          <p:cNvSpPr txBox="1"/>
          <p:nvPr userDrawn="1"/>
        </p:nvSpPr>
        <p:spPr>
          <a:xfrm>
            <a:off x="7925708" y="0"/>
            <a:ext cx="3038475" cy="67095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FI" sz="1000" dirty="0"/>
              <a:t>Använd dessa affischmallar då du behöver göra enkla affischer för utskrift eller för </a:t>
            </a:r>
            <a:r>
              <a:rPr lang="sv-FI" sz="1000" dirty="0" err="1"/>
              <a:t>pdf</a:t>
            </a:r>
            <a:r>
              <a:rPr lang="sv-FI" sz="1000" dirty="0"/>
              <a:t> fil. Skapa alltid en </a:t>
            </a:r>
            <a:r>
              <a:rPr lang="sv-FI" sz="1000" dirty="0" err="1"/>
              <a:t>pdf</a:t>
            </a:r>
            <a:r>
              <a:rPr lang="sv-FI" sz="1000" dirty="0"/>
              <a:t> fil före distribution.</a:t>
            </a:r>
          </a:p>
          <a:p>
            <a:endParaRPr lang="sv-FI" sz="1000" dirty="0"/>
          </a:p>
          <a:p>
            <a:r>
              <a:rPr lang="sv-FI" sz="1000" b="1" dirty="0"/>
              <a:t>Mallen består av flera olika layoutalternativ</a:t>
            </a:r>
          </a:p>
          <a:p>
            <a:r>
              <a:rPr lang="sv-FI" sz="1000" b="1" dirty="0"/>
              <a:t>Välj layout under </a:t>
            </a:r>
            <a:r>
              <a:rPr lang="sv-FI" sz="1000" b="1" i="1" dirty="0" err="1"/>
              <a:t>home</a:t>
            </a:r>
            <a:r>
              <a:rPr lang="sv-FI" sz="1000" b="1" dirty="0"/>
              <a:t> menyn.</a:t>
            </a:r>
          </a:p>
          <a:p>
            <a:endParaRPr lang="sv-FI" sz="1000" b="0" dirty="0"/>
          </a:p>
          <a:p>
            <a:endParaRPr lang="sv-FI" sz="1000" dirty="0"/>
          </a:p>
          <a:p>
            <a:endParaRPr lang="sv-FI" sz="1000" dirty="0"/>
          </a:p>
          <a:p>
            <a:endParaRPr lang="sv-FI" sz="1000" dirty="0"/>
          </a:p>
          <a:p>
            <a:endParaRPr lang="sv-FI" sz="1000" dirty="0"/>
          </a:p>
          <a:p>
            <a:endParaRPr lang="sv-FI" sz="1000" dirty="0"/>
          </a:p>
          <a:p>
            <a:endParaRPr lang="sv-FI" sz="1000" dirty="0"/>
          </a:p>
          <a:p>
            <a:endParaRPr lang="sv-FI" sz="1000" dirty="0"/>
          </a:p>
          <a:p>
            <a:r>
              <a:rPr lang="sv-FI" sz="1000" dirty="0"/>
              <a:t>Till vänster ser du några exempel på hur mallen kan användas.</a:t>
            </a:r>
          </a:p>
          <a:p>
            <a:endParaRPr lang="sv-FI" sz="1000" dirty="0"/>
          </a:p>
          <a:p>
            <a:r>
              <a:rPr lang="sv-FI" sz="1000" b="1" dirty="0"/>
              <a:t>Fonterna är färdigt definierade</a:t>
            </a:r>
          </a:p>
          <a:p>
            <a:r>
              <a:rPr lang="sv-FI" sz="1000" dirty="0"/>
              <a:t>Storleken är färdigt definierad, om du behöver ändra på storleken gör det med </a:t>
            </a:r>
            <a:r>
              <a:rPr lang="sv-FI" sz="1000" b="1" i="1" dirty="0"/>
              <a:t>list </a:t>
            </a:r>
            <a:r>
              <a:rPr lang="sv-FI" sz="1000" b="1" i="1" dirty="0" err="1"/>
              <a:t>level</a:t>
            </a:r>
            <a:r>
              <a:rPr lang="sv-FI" sz="1000" b="1" i="1" dirty="0"/>
              <a:t> </a:t>
            </a:r>
            <a:r>
              <a:rPr lang="sv-FI" sz="1000" dirty="0"/>
              <a:t>funktionen under </a:t>
            </a:r>
            <a:r>
              <a:rPr lang="sv-FI" sz="1000" i="1" dirty="0"/>
              <a:t>format</a:t>
            </a:r>
            <a:r>
              <a:rPr lang="sv-FI" sz="1000" dirty="0"/>
              <a:t>. </a:t>
            </a:r>
          </a:p>
          <a:p>
            <a:endParaRPr lang="sv-FI" sz="1000" dirty="0"/>
          </a:p>
          <a:p>
            <a:endParaRPr lang="sv-FI" sz="1000" dirty="0"/>
          </a:p>
          <a:p>
            <a:endParaRPr lang="sv-FI" sz="1000" dirty="0"/>
          </a:p>
          <a:p>
            <a:pPr marL="0" marR="0" lvl="0" indent="0" algn="l" defTabSz="9955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FI" sz="1000" b="1" dirty="0"/>
          </a:p>
          <a:p>
            <a:pPr marL="0" marR="0" lvl="0" indent="0" algn="l" defTabSz="9955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FI" sz="1000" b="1" dirty="0"/>
              <a:t>Obs</a:t>
            </a:r>
            <a:r>
              <a:rPr lang="sv-FI" sz="1000" dirty="0"/>
              <a:t> i en del rutor är den högsta nivån rubrik, se exempel. Använd bara de definierade fonterna.</a:t>
            </a:r>
          </a:p>
          <a:p>
            <a:endParaRPr lang="sv-FI" sz="1000" dirty="0"/>
          </a:p>
          <a:p>
            <a:r>
              <a:rPr lang="sv-FI" sz="1000" b="1" dirty="0"/>
              <a:t>Färgerna är färdigt definierade och finns i färgpaletten. </a:t>
            </a:r>
            <a:r>
              <a:rPr lang="sv-FI" sz="1000" b="0" dirty="0"/>
              <a:t>Du kan också använda pipettverktyget och ta färg härifrån:</a:t>
            </a:r>
          </a:p>
          <a:p>
            <a:endParaRPr lang="sv-FI" sz="1000" b="1" dirty="0"/>
          </a:p>
          <a:p>
            <a:r>
              <a:rPr lang="sv-FI" sz="1000" b="1" dirty="0"/>
              <a:t>Primära färger:</a:t>
            </a:r>
          </a:p>
          <a:p>
            <a:r>
              <a:rPr lang="sv-FI" sz="1000" b="1" dirty="0"/>
              <a:t> </a:t>
            </a:r>
          </a:p>
          <a:p>
            <a:endParaRPr lang="sv-FI" sz="1000" b="1" dirty="0"/>
          </a:p>
          <a:p>
            <a:r>
              <a:rPr lang="sv-FI" sz="1000" b="1" dirty="0"/>
              <a:t>Accentfärger: använd endast en per affisch</a:t>
            </a:r>
          </a:p>
          <a:p>
            <a:endParaRPr lang="sv-FI" sz="1000" b="1" dirty="0"/>
          </a:p>
          <a:p>
            <a:endParaRPr lang="sv-FI" sz="1000" b="1" dirty="0"/>
          </a:p>
          <a:p>
            <a:endParaRPr lang="sv-FI" sz="1000" b="1" dirty="0"/>
          </a:p>
          <a:p>
            <a:r>
              <a:rPr lang="sv-FI" sz="1000" b="1" dirty="0"/>
              <a:t>Satsytan är färdigt definierad</a:t>
            </a:r>
          </a:p>
          <a:p>
            <a:r>
              <a:rPr lang="sv-FI" sz="1000" b="0" dirty="0"/>
              <a:t>Ingen text ska gå utanför satsytan. Ändra inte på textrutornas vertikala placering. Visa marginalerna genom att välja </a:t>
            </a:r>
            <a:r>
              <a:rPr lang="sv-FI" sz="1000" b="0" i="1" dirty="0" err="1"/>
              <a:t>view</a:t>
            </a:r>
            <a:r>
              <a:rPr lang="sv-FI" sz="1000" b="0" i="1" dirty="0"/>
              <a:t> – guides</a:t>
            </a:r>
            <a:r>
              <a:rPr lang="sv-FI" sz="1000" b="0" dirty="0"/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67586A-9455-4E93-A235-CC885C0EF98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8093121" y="1112789"/>
            <a:ext cx="1978160" cy="9830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36A0A7-EF41-472C-A8D4-64786920525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054112" y="3360787"/>
            <a:ext cx="800100" cy="4191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D355D3D-B5E2-42CB-8018-0A0299243A2B}"/>
              </a:ext>
            </a:extLst>
          </p:cNvPr>
          <p:cNvSpPr txBox="1"/>
          <p:nvPr userDrawn="1"/>
        </p:nvSpPr>
        <p:spPr>
          <a:xfrm>
            <a:off x="7925708" y="6944852"/>
            <a:ext cx="3038475" cy="11695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FI" sz="1000" b="1" dirty="0"/>
              <a:t>Infoga text</a:t>
            </a:r>
          </a:p>
          <a:p>
            <a:pPr marL="0" indent="0">
              <a:buNone/>
            </a:pPr>
            <a:r>
              <a:rPr lang="sv-FI" sz="1000" i="0" dirty="0"/>
              <a:t>Du kan skriva direkt i mallen.</a:t>
            </a:r>
          </a:p>
          <a:p>
            <a:pPr marL="0" indent="0">
              <a:buNone/>
            </a:pPr>
            <a:r>
              <a:rPr lang="sv-FI" sz="1000" dirty="0"/>
              <a:t>Om du kopierar text från andra dokument tänk på att välja </a:t>
            </a:r>
            <a:r>
              <a:rPr lang="sv-FI" sz="1000" i="1" dirty="0" err="1"/>
              <a:t>Paste</a:t>
            </a:r>
            <a:r>
              <a:rPr lang="sv-FI" sz="1000" i="1" dirty="0"/>
              <a:t> special </a:t>
            </a:r>
            <a:r>
              <a:rPr lang="sv-FI" sz="1000" i="0" dirty="0"/>
              <a:t>och</a:t>
            </a:r>
            <a:r>
              <a:rPr lang="sv-FI" sz="1000" i="1" dirty="0"/>
              <a:t> </a:t>
            </a:r>
            <a:r>
              <a:rPr lang="sv-FI" sz="1000" i="1" dirty="0" err="1"/>
              <a:t>paste</a:t>
            </a:r>
            <a:r>
              <a:rPr lang="sv-FI" sz="1000" i="1" dirty="0"/>
              <a:t> </a:t>
            </a:r>
            <a:r>
              <a:rPr lang="sv-FI" sz="1000" i="1" dirty="0" err="1"/>
              <a:t>unformatted</a:t>
            </a:r>
            <a:r>
              <a:rPr lang="sv-FI" sz="1000" i="1" dirty="0"/>
              <a:t> text</a:t>
            </a:r>
            <a:r>
              <a:rPr lang="sv-FI" sz="1000" dirty="0"/>
              <a:t>. Detta för att det inte ska komma med några andra typsnitt eller formatinställningar. Klistra in special går att komma åt med kortkommandot </a:t>
            </a:r>
            <a:r>
              <a:rPr lang="sv-FI" sz="1000" dirty="0" err="1"/>
              <a:t>Ctrl+Alt+V</a:t>
            </a:r>
            <a:endParaRPr lang="sv-FI" sz="1000" i="0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D3D6BEC-6311-3AB7-5509-8130FA007BB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03800" y="10092502"/>
            <a:ext cx="2232025" cy="24951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47EB12A-B98D-FABE-BB84-51BB9EB92EA9}"/>
              </a:ext>
            </a:extLst>
          </p:cNvPr>
          <p:cNvSpPr/>
          <p:nvPr userDrawn="1"/>
        </p:nvSpPr>
        <p:spPr>
          <a:xfrm>
            <a:off x="8093121" y="5131340"/>
            <a:ext cx="193629" cy="1936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C857EF-516F-9BC3-02C2-8522C5DB4CCA}"/>
              </a:ext>
            </a:extLst>
          </p:cNvPr>
          <p:cNvSpPr/>
          <p:nvPr userDrawn="1"/>
        </p:nvSpPr>
        <p:spPr>
          <a:xfrm>
            <a:off x="8357348" y="5131340"/>
            <a:ext cx="193629" cy="193629"/>
          </a:xfrm>
          <a:prstGeom prst="rect">
            <a:avLst/>
          </a:prstGeom>
          <a:solidFill>
            <a:srgbClr val="0020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669332-0704-021B-F4CA-9D64309502C8}"/>
              </a:ext>
            </a:extLst>
          </p:cNvPr>
          <p:cNvSpPr/>
          <p:nvPr userDrawn="1"/>
        </p:nvSpPr>
        <p:spPr>
          <a:xfrm>
            <a:off x="8621575" y="5131340"/>
            <a:ext cx="193629" cy="193629"/>
          </a:xfrm>
          <a:prstGeom prst="rect">
            <a:avLst/>
          </a:prstGeom>
          <a:solidFill>
            <a:srgbClr val="ADDB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FE84115-3FA6-97E5-5A52-8A598D79DA6F}"/>
              </a:ext>
            </a:extLst>
          </p:cNvPr>
          <p:cNvSpPr/>
          <p:nvPr userDrawn="1"/>
        </p:nvSpPr>
        <p:spPr>
          <a:xfrm>
            <a:off x="8888572" y="5120583"/>
            <a:ext cx="193629" cy="193629"/>
          </a:xfrm>
          <a:prstGeom prst="rect">
            <a:avLst/>
          </a:prstGeom>
          <a:solidFill>
            <a:srgbClr val="FFF7E8"/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B7BC08C-7618-D3E2-5F3A-7FA91657FA4B}"/>
              </a:ext>
            </a:extLst>
          </p:cNvPr>
          <p:cNvSpPr/>
          <p:nvPr userDrawn="1"/>
        </p:nvSpPr>
        <p:spPr>
          <a:xfrm>
            <a:off x="8097044" y="5557944"/>
            <a:ext cx="193629" cy="1936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7DD46CF-70E2-A9A7-1457-8C38B230E50A}"/>
              </a:ext>
            </a:extLst>
          </p:cNvPr>
          <p:cNvSpPr/>
          <p:nvPr userDrawn="1"/>
        </p:nvSpPr>
        <p:spPr>
          <a:xfrm>
            <a:off x="8357347" y="5557944"/>
            <a:ext cx="193629" cy="1936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D970DFA-449C-8FB2-2FBC-541037763156}"/>
              </a:ext>
            </a:extLst>
          </p:cNvPr>
          <p:cNvSpPr/>
          <p:nvPr userDrawn="1"/>
        </p:nvSpPr>
        <p:spPr>
          <a:xfrm>
            <a:off x="8617650" y="5557944"/>
            <a:ext cx="193629" cy="19362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CC78CF-6C9A-2B94-4894-8D29F86B4E64}"/>
              </a:ext>
            </a:extLst>
          </p:cNvPr>
          <p:cNvSpPr/>
          <p:nvPr userDrawn="1"/>
        </p:nvSpPr>
        <p:spPr>
          <a:xfrm>
            <a:off x="8877953" y="5557943"/>
            <a:ext cx="193629" cy="19362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23B3EC-6F63-5F87-83A9-89AEC2075F5E}"/>
              </a:ext>
            </a:extLst>
          </p:cNvPr>
          <p:cNvSpPr/>
          <p:nvPr userDrawn="1"/>
        </p:nvSpPr>
        <p:spPr>
          <a:xfrm>
            <a:off x="9138256" y="5557942"/>
            <a:ext cx="193629" cy="19362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033904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4" r:id="rId2"/>
    <p:sldLayoutId id="2147483685" r:id="rId3"/>
  </p:sldLayoutIdLst>
  <p:txStyles>
    <p:titleStyle>
      <a:lvl1pPr algn="l" defTabSz="514350" rtl="0" eaLnBrk="1" latinLnBrk="0" hangingPunct="1">
        <a:lnSpc>
          <a:spcPct val="85000"/>
        </a:lnSpc>
        <a:spcBef>
          <a:spcPct val="0"/>
        </a:spcBef>
        <a:buNone/>
        <a:defRPr sz="4800" b="0" kern="1200">
          <a:solidFill>
            <a:schemeClr val="tx2"/>
          </a:solidFill>
          <a:latin typeface="+mj-lt"/>
          <a:ea typeface="Roboto" panose="02000000000000000000" pitchFamily="2" charset="0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51435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j-lt"/>
          <a:ea typeface="Roboto" panose="02000000000000000000" pitchFamily="2" charset="0"/>
          <a:cs typeface="+mn-cs"/>
        </a:defRPr>
      </a:lvl1pPr>
      <a:lvl2pPr marL="0" indent="0" algn="l" defTabSz="51435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Roboto" panose="02000000000000000000" pitchFamily="2" charset="0"/>
          <a:cs typeface="+mn-cs"/>
        </a:defRPr>
      </a:lvl2pPr>
      <a:lvl3pPr marL="0" indent="0" algn="l" defTabSz="51435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Roboto Light" panose="02000000000000000000" pitchFamily="2" charset="0"/>
          <a:cs typeface="+mn-cs"/>
        </a:defRPr>
      </a:lvl3pPr>
      <a:lvl4pPr marL="0" indent="0" algn="l" defTabSz="51435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900" kern="1200">
          <a:solidFill>
            <a:schemeClr val="tx1"/>
          </a:solidFill>
          <a:latin typeface="+mn-lt"/>
          <a:ea typeface="Roboto Light" panose="02000000000000000000" pitchFamily="2" charset="0"/>
          <a:cs typeface="+mn-cs"/>
        </a:defRPr>
      </a:lvl4pPr>
      <a:lvl5pPr marL="0" indent="0" algn="l" defTabSz="51435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700" kern="1200">
          <a:solidFill>
            <a:schemeClr val="tx1"/>
          </a:solidFill>
          <a:latin typeface="+mn-lt"/>
          <a:ea typeface="Roboto Light" panose="02000000000000000000" pitchFamily="2" charset="0"/>
          <a:cs typeface="+mn-cs"/>
        </a:defRPr>
      </a:lvl5pPr>
      <a:lvl6pPr marL="1285875" indent="0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None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" pos="4354" userDrawn="1">
          <p15:clr>
            <a:srgbClr val="F26B43"/>
          </p15:clr>
        </p15:guide>
        <p15:guide id="9" orient="horz" pos="6066" userDrawn="1">
          <p15:clr>
            <a:srgbClr val="F26B43"/>
          </p15:clr>
        </p15:guide>
        <p15:guide id="10" pos="204" userDrawn="1">
          <p15:clr>
            <a:srgbClr val="F26B43"/>
          </p15:clr>
        </p15:guide>
        <p15:guide id="11" pos="4558" userDrawn="1">
          <p15:clr>
            <a:srgbClr val="F26B43"/>
          </p15:clr>
        </p15:guide>
        <p15:guide id="13" orient="horz" pos="396" userDrawn="1">
          <p15:clr>
            <a:srgbClr val="F26B43"/>
          </p15:clr>
        </p15:guide>
        <p15:guide id="14" orient="horz" pos="192" userDrawn="1">
          <p15:clr>
            <a:srgbClr val="F26B43"/>
          </p15:clr>
        </p15:guide>
        <p15:guide id="15" pos="408" userDrawn="1">
          <p15:clr>
            <a:srgbClr val="F26B43"/>
          </p15:clr>
        </p15:guide>
        <p15:guide id="16" orient="horz" pos="652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9FA32B-643E-4234-A650-0CF2AB553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569" y="628650"/>
            <a:ext cx="5033914" cy="31508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sv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7F787F-7D69-4573-8125-E4191F8F51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2569" y="3779454"/>
            <a:ext cx="5033914" cy="120981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  <a:p>
            <a:pPr lvl="4"/>
            <a:endParaRPr lang="sv-FI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E5041C4C-2043-E48D-8CE7-72390FEA7931}"/>
              </a:ext>
            </a:extLst>
          </p:cNvPr>
          <p:cNvSpPr/>
          <p:nvPr userDrawn="1"/>
        </p:nvSpPr>
        <p:spPr>
          <a:xfrm>
            <a:off x="-3590156" y="5870885"/>
            <a:ext cx="3309258" cy="794802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lang="sv-FI" sz="1000" dirty="0">
                <a:solidFill>
                  <a:schemeClr val="tx1"/>
                </a:solidFill>
              </a:rPr>
              <a:t>Plats för huvudbudskap. Använd list </a:t>
            </a:r>
            <a:r>
              <a:rPr lang="sv-FI" sz="1000" dirty="0" err="1">
                <a:solidFill>
                  <a:schemeClr val="tx1"/>
                </a:solidFill>
              </a:rPr>
              <a:t>level</a:t>
            </a:r>
            <a:r>
              <a:rPr lang="sv-FI" sz="1000" dirty="0">
                <a:solidFill>
                  <a:schemeClr val="tx1"/>
                </a:solidFill>
              </a:rPr>
              <a:t> för att ändra textens storlek. </a:t>
            </a:r>
            <a:endParaRPr lang="sv-FI" sz="1600" dirty="0">
              <a:solidFill>
                <a:schemeClr val="tx1"/>
              </a:solidFill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8E928DEF-4A52-EB57-417A-55FDFC7EF83D}"/>
              </a:ext>
            </a:extLst>
          </p:cNvPr>
          <p:cNvSpPr/>
          <p:nvPr userDrawn="1"/>
        </p:nvSpPr>
        <p:spPr>
          <a:xfrm>
            <a:off x="-3642725" y="9746168"/>
            <a:ext cx="3309258" cy="813316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lang="sv-FI" sz="1000" dirty="0">
                <a:solidFill>
                  <a:schemeClr val="tx1"/>
                </a:solidFill>
              </a:rPr>
              <a:t>Sidfot med logotyp. Innehåll ska inte komma ner i sidfoten.</a:t>
            </a:r>
            <a:endParaRPr lang="sv-FI" sz="1600" dirty="0">
              <a:solidFill>
                <a:schemeClr val="tx1"/>
              </a:solidFill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C7F71F9A-95B5-74D5-24FA-87C94C19B19A}"/>
              </a:ext>
            </a:extLst>
          </p:cNvPr>
          <p:cNvSpPr/>
          <p:nvPr userDrawn="1"/>
        </p:nvSpPr>
        <p:spPr>
          <a:xfrm>
            <a:off x="-3642725" y="4090319"/>
            <a:ext cx="3309258" cy="489109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lang="sv-FI" sz="1000" dirty="0">
                <a:solidFill>
                  <a:schemeClr val="tx1"/>
                </a:solidFill>
              </a:rPr>
              <a:t>Plats för bild. </a:t>
            </a:r>
            <a:endParaRPr lang="sv-FI" sz="1600" dirty="0">
              <a:solidFill>
                <a:schemeClr val="tx1"/>
              </a:solidFill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F5503148-9B54-3483-644E-FBCCE92D13B3}"/>
              </a:ext>
            </a:extLst>
          </p:cNvPr>
          <p:cNvSpPr/>
          <p:nvPr userDrawn="1"/>
        </p:nvSpPr>
        <p:spPr>
          <a:xfrm>
            <a:off x="-3642725" y="8904400"/>
            <a:ext cx="3309258" cy="794802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lang="sv-FI" sz="1000" dirty="0">
                <a:solidFill>
                  <a:schemeClr val="tx1"/>
                </a:solidFill>
              </a:rPr>
              <a:t>Plats för Tidpunkt, kontaktinfo och anmälan, Nivå 1: rubrik.</a:t>
            </a:r>
            <a:endParaRPr lang="sv-FI" sz="1600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70FB4D-8FF0-4B58-2983-64BF8E9C4329}"/>
              </a:ext>
            </a:extLst>
          </p:cNvPr>
          <p:cNvSpPr txBox="1"/>
          <p:nvPr userDrawn="1"/>
        </p:nvSpPr>
        <p:spPr>
          <a:xfrm>
            <a:off x="7925708" y="0"/>
            <a:ext cx="3038475" cy="67095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FI" sz="1000" dirty="0"/>
              <a:t>Använd dessa affischmallar då du behöver göra enkla affischer för utskrift eller för </a:t>
            </a:r>
            <a:r>
              <a:rPr lang="sv-FI" sz="1000" dirty="0" err="1"/>
              <a:t>pdf</a:t>
            </a:r>
            <a:r>
              <a:rPr lang="sv-FI" sz="1000" dirty="0"/>
              <a:t> fil. Skapa alltid en </a:t>
            </a:r>
            <a:r>
              <a:rPr lang="sv-FI" sz="1000" dirty="0" err="1"/>
              <a:t>pdf</a:t>
            </a:r>
            <a:r>
              <a:rPr lang="sv-FI" sz="1000" dirty="0"/>
              <a:t> fil före distribution.</a:t>
            </a:r>
          </a:p>
          <a:p>
            <a:endParaRPr lang="sv-FI" sz="1000" dirty="0"/>
          </a:p>
          <a:p>
            <a:r>
              <a:rPr lang="sv-FI" sz="1000" b="1" dirty="0"/>
              <a:t>Mallen består av flera olika layoutalternativ</a:t>
            </a:r>
          </a:p>
          <a:p>
            <a:r>
              <a:rPr lang="sv-FI" sz="1000" b="0" dirty="0"/>
              <a:t>Välj layout under </a:t>
            </a:r>
            <a:r>
              <a:rPr lang="sv-FI" sz="1000" b="0" i="1" dirty="0" err="1"/>
              <a:t>home</a:t>
            </a:r>
            <a:r>
              <a:rPr lang="sv-FI" sz="1000" b="0" dirty="0"/>
              <a:t> menyn.</a:t>
            </a:r>
          </a:p>
          <a:p>
            <a:endParaRPr lang="sv-FI" sz="1000" b="0" dirty="0"/>
          </a:p>
          <a:p>
            <a:endParaRPr lang="sv-FI" sz="1000" dirty="0"/>
          </a:p>
          <a:p>
            <a:endParaRPr lang="sv-FI" sz="1000" dirty="0"/>
          </a:p>
          <a:p>
            <a:endParaRPr lang="sv-FI" sz="1000" dirty="0"/>
          </a:p>
          <a:p>
            <a:endParaRPr lang="sv-FI" sz="1000" dirty="0"/>
          </a:p>
          <a:p>
            <a:endParaRPr lang="sv-FI" sz="1000" dirty="0"/>
          </a:p>
          <a:p>
            <a:endParaRPr lang="sv-FI" sz="1000" dirty="0"/>
          </a:p>
          <a:p>
            <a:endParaRPr lang="sv-FI" sz="1000" dirty="0"/>
          </a:p>
          <a:p>
            <a:r>
              <a:rPr lang="sv-FI" sz="1000" dirty="0"/>
              <a:t>Till vänster ser du några exempel på hur mallen kan användas.</a:t>
            </a:r>
          </a:p>
          <a:p>
            <a:endParaRPr lang="sv-FI" sz="1000" dirty="0"/>
          </a:p>
          <a:p>
            <a:r>
              <a:rPr lang="sv-FI" sz="1000" b="1" dirty="0"/>
              <a:t>Fonterna är färdigt definierade</a:t>
            </a:r>
          </a:p>
          <a:p>
            <a:r>
              <a:rPr lang="sv-FI" sz="1000" dirty="0"/>
              <a:t>Storleken är färdigt definierad, om du behöver ändra på storleken gör det med </a:t>
            </a:r>
            <a:r>
              <a:rPr lang="sv-FI" sz="1000" i="1" dirty="0"/>
              <a:t>list </a:t>
            </a:r>
            <a:r>
              <a:rPr lang="sv-FI" sz="1000" i="1" dirty="0" err="1"/>
              <a:t>level</a:t>
            </a:r>
            <a:r>
              <a:rPr lang="sv-FI" sz="1000" i="1" dirty="0"/>
              <a:t> </a:t>
            </a:r>
            <a:r>
              <a:rPr lang="sv-FI" sz="1000" dirty="0"/>
              <a:t>funktionen under </a:t>
            </a:r>
            <a:r>
              <a:rPr lang="sv-FI" sz="1000" i="1" dirty="0"/>
              <a:t>format</a:t>
            </a:r>
            <a:r>
              <a:rPr lang="sv-FI" sz="1000" dirty="0"/>
              <a:t>. </a:t>
            </a:r>
          </a:p>
          <a:p>
            <a:endParaRPr lang="sv-FI" sz="1000" dirty="0"/>
          </a:p>
          <a:p>
            <a:endParaRPr lang="sv-FI" sz="1000" dirty="0"/>
          </a:p>
          <a:p>
            <a:endParaRPr lang="sv-FI" sz="1000" dirty="0"/>
          </a:p>
          <a:p>
            <a:pPr marL="0" marR="0" lvl="0" indent="0" algn="l" defTabSz="9955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FI" sz="1000" b="1" dirty="0"/>
          </a:p>
          <a:p>
            <a:pPr marL="0" marR="0" lvl="0" indent="0" algn="l" defTabSz="9955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FI" sz="1000" b="1" dirty="0"/>
              <a:t>Obs</a:t>
            </a:r>
            <a:r>
              <a:rPr lang="sv-FI" sz="1000" dirty="0"/>
              <a:t> i en del rutor är den högsta nivån rubrik, se exempel. Använd bara de definierade fonterna.</a:t>
            </a:r>
          </a:p>
          <a:p>
            <a:endParaRPr lang="sv-FI" sz="1000" dirty="0"/>
          </a:p>
          <a:p>
            <a:r>
              <a:rPr lang="sv-FI" sz="1000" b="1" dirty="0"/>
              <a:t>Färgerna är färdigt definierade och finns i färgpaletten. </a:t>
            </a:r>
            <a:r>
              <a:rPr lang="sv-FI" sz="1000" b="0" dirty="0"/>
              <a:t>Du kan också använda pipettverktyget och ta färg härifrån:</a:t>
            </a:r>
          </a:p>
          <a:p>
            <a:endParaRPr lang="sv-FI" sz="1000" b="1" dirty="0"/>
          </a:p>
          <a:p>
            <a:r>
              <a:rPr lang="sv-FI" sz="1000" b="1" dirty="0"/>
              <a:t>Primära färger:</a:t>
            </a:r>
          </a:p>
          <a:p>
            <a:r>
              <a:rPr lang="sv-FI" sz="1000" b="1" dirty="0"/>
              <a:t> </a:t>
            </a:r>
          </a:p>
          <a:p>
            <a:endParaRPr lang="sv-FI" sz="1000" b="1" dirty="0"/>
          </a:p>
          <a:p>
            <a:r>
              <a:rPr lang="sv-FI" sz="1000" b="1" dirty="0"/>
              <a:t>Accentfärger: använd endast en per affisch</a:t>
            </a:r>
          </a:p>
          <a:p>
            <a:endParaRPr lang="sv-FI" sz="1000" b="1" dirty="0"/>
          </a:p>
          <a:p>
            <a:endParaRPr lang="sv-FI" sz="1000" b="1" dirty="0"/>
          </a:p>
          <a:p>
            <a:endParaRPr lang="sv-FI" sz="1000" b="1" dirty="0"/>
          </a:p>
          <a:p>
            <a:r>
              <a:rPr lang="sv-FI" sz="1000" b="1" dirty="0"/>
              <a:t>Satsytan är färdigt definierad</a:t>
            </a:r>
          </a:p>
          <a:p>
            <a:r>
              <a:rPr lang="sv-FI" sz="1000" b="0" dirty="0"/>
              <a:t>Ingen text ska gå utanför satsytan. Ändra inte på textrutornas vertikala placering. Visa marginalerna genom att välja </a:t>
            </a:r>
            <a:r>
              <a:rPr lang="sv-FI" sz="1000" b="0" i="1" dirty="0" err="1"/>
              <a:t>view</a:t>
            </a:r>
            <a:r>
              <a:rPr lang="sv-FI" sz="1000" b="0" i="1" dirty="0"/>
              <a:t> – guides</a:t>
            </a:r>
            <a:r>
              <a:rPr lang="sv-FI" sz="1000" b="0" dirty="0"/>
              <a:t>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CDAE4D8-5567-7059-6573-4396548FB761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/>
        </p:blipFill>
        <p:spPr>
          <a:xfrm>
            <a:off x="8093121" y="1112789"/>
            <a:ext cx="1978160" cy="9830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94053BC-A0CF-646B-BE19-732BB3DC9F39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8054112" y="3360787"/>
            <a:ext cx="800100" cy="4191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07CDC77-B2F0-EA53-EBE1-0FB80949E4B9}"/>
              </a:ext>
            </a:extLst>
          </p:cNvPr>
          <p:cNvSpPr txBox="1"/>
          <p:nvPr userDrawn="1"/>
        </p:nvSpPr>
        <p:spPr>
          <a:xfrm>
            <a:off x="7925708" y="6944852"/>
            <a:ext cx="3038475" cy="11695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FI" sz="1000" b="1" dirty="0"/>
              <a:t>Infoga text</a:t>
            </a:r>
          </a:p>
          <a:p>
            <a:pPr marL="0" indent="0">
              <a:buNone/>
            </a:pPr>
            <a:r>
              <a:rPr lang="sv-FI" sz="1000" i="0" dirty="0"/>
              <a:t>Du kan skriva direkt i mallen.</a:t>
            </a:r>
          </a:p>
          <a:p>
            <a:pPr marL="0" indent="0">
              <a:buNone/>
            </a:pPr>
            <a:r>
              <a:rPr lang="sv-FI" sz="1000" dirty="0"/>
              <a:t>Om du kopierar text från andra dokument tänk på att välja </a:t>
            </a:r>
            <a:r>
              <a:rPr lang="sv-FI" sz="1000" i="1" dirty="0" err="1"/>
              <a:t>Paste</a:t>
            </a:r>
            <a:r>
              <a:rPr lang="sv-FI" sz="1000" i="1" dirty="0"/>
              <a:t> special </a:t>
            </a:r>
            <a:r>
              <a:rPr lang="sv-FI" sz="1000" i="0" dirty="0"/>
              <a:t>och</a:t>
            </a:r>
            <a:r>
              <a:rPr lang="sv-FI" sz="1000" i="1" dirty="0"/>
              <a:t> </a:t>
            </a:r>
            <a:r>
              <a:rPr lang="sv-FI" sz="1000" i="1" dirty="0" err="1"/>
              <a:t>paste</a:t>
            </a:r>
            <a:r>
              <a:rPr lang="sv-FI" sz="1000" i="1" dirty="0"/>
              <a:t> </a:t>
            </a:r>
            <a:r>
              <a:rPr lang="sv-FI" sz="1000" i="1" dirty="0" err="1"/>
              <a:t>unformatted</a:t>
            </a:r>
            <a:r>
              <a:rPr lang="sv-FI" sz="1000" i="1" dirty="0"/>
              <a:t> text</a:t>
            </a:r>
            <a:r>
              <a:rPr lang="sv-FI" sz="1000" dirty="0"/>
              <a:t>. Detta för att det inte ska komma med några andra typsnitt eller formatinställningar. Klistra in special går att komma åt med kortkommandot </a:t>
            </a:r>
            <a:r>
              <a:rPr lang="sv-FI" sz="1000" dirty="0" err="1"/>
              <a:t>Ctrl+Alt+V</a:t>
            </a:r>
            <a:endParaRPr lang="sv-FI" sz="1000" i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5E6FC23-D4A2-014D-7686-3F4F6158FD69}"/>
              </a:ext>
            </a:extLst>
          </p:cNvPr>
          <p:cNvSpPr/>
          <p:nvPr userDrawn="1"/>
        </p:nvSpPr>
        <p:spPr>
          <a:xfrm>
            <a:off x="8093121" y="5131340"/>
            <a:ext cx="193629" cy="1936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152E070-4E89-92FD-0B66-1BD98E63DF57}"/>
              </a:ext>
            </a:extLst>
          </p:cNvPr>
          <p:cNvSpPr/>
          <p:nvPr userDrawn="1"/>
        </p:nvSpPr>
        <p:spPr>
          <a:xfrm>
            <a:off x="8357348" y="5131340"/>
            <a:ext cx="193629" cy="193629"/>
          </a:xfrm>
          <a:prstGeom prst="rect">
            <a:avLst/>
          </a:prstGeom>
          <a:solidFill>
            <a:srgbClr val="0020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2F7C2A0-3B3E-2CA6-1394-D9B8574F58EA}"/>
              </a:ext>
            </a:extLst>
          </p:cNvPr>
          <p:cNvSpPr/>
          <p:nvPr userDrawn="1"/>
        </p:nvSpPr>
        <p:spPr>
          <a:xfrm>
            <a:off x="8621575" y="5131340"/>
            <a:ext cx="193629" cy="193629"/>
          </a:xfrm>
          <a:prstGeom prst="rect">
            <a:avLst/>
          </a:prstGeom>
          <a:solidFill>
            <a:srgbClr val="ADDB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908FF5B-E2F0-6D15-3E2C-D19AFD1947F6}"/>
              </a:ext>
            </a:extLst>
          </p:cNvPr>
          <p:cNvSpPr/>
          <p:nvPr userDrawn="1"/>
        </p:nvSpPr>
        <p:spPr>
          <a:xfrm>
            <a:off x="8888572" y="5120583"/>
            <a:ext cx="193629" cy="193629"/>
          </a:xfrm>
          <a:prstGeom prst="rect">
            <a:avLst/>
          </a:prstGeom>
          <a:solidFill>
            <a:srgbClr val="FFF7E8"/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DEF790B-4C63-F11F-CC87-2F26728307C3}"/>
              </a:ext>
            </a:extLst>
          </p:cNvPr>
          <p:cNvSpPr/>
          <p:nvPr userDrawn="1"/>
        </p:nvSpPr>
        <p:spPr>
          <a:xfrm>
            <a:off x="8097044" y="5557944"/>
            <a:ext cx="193629" cy="1936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0DA6D02-517A-E54E-C74D-EF8F14A7A489}"/>
              </a:ext>
            </a:extLst>
          </p:cNvPr>
          <p:cNvSpPr/>
          <p:nvPr userDrawn="1"/>
        </p:nvSpPr>
        <p:spPr>
          <a:xfrm>
            <a:off x="8357347" y="5557944"/>
            <a:ext cx="193629" cy="1936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51DA8E6-629C-01BE-87EF-53B332DEF6B1}"/>
              </a:ext>
            </a:extLst>
          </p:cNvPr>
          <p:cNvSpPr/>
          <p:nvPr userDrawn="1"/>
        </p:nvSpPr>
        <p:spPr>
          <a:xfrm>
            <a:off x="8617650" y="5557944"/>
            <a:ext cx="193629" cy="19362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A98C272-C367-0CA0-CFE0-EB0C1D2AEBCA}"/>
              </a:ext>
            </a:extLst>
          </p:cNvPr>
          <p:cNvSpPr/>
          <p:nvPr userDrawn="1"/>
        </p:nvSpPr>
        <p:spPr>
          <a:xfrm>
            <a:off x="8877953" y="5557943"/>
            <a:ext cx="193629" cy="19362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772E9E7-9A5F-4CD2-CE41-5B8E00E683B2}"/>
              </a:ext>
            </a:extLst>
          </p:cNvPr>
          <p:cNvSpPr/>
          <p:nvPr userDrawn="1"/>
        </p:nvSpPr>
        <p:spPr>
          <a:xfrm>
            <a:off x="9138256" y="5557942"/>
            <a:ext cx="193629" cy="19362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82CF7425-E915-9CCA-92DA-B036786524C8}"/>
              </a:ext>
            </a:extLst>
          </p:cNvPr>
          <p:cNvSpPr/>
          <p:nvPr userDrawn="1"/>
        </p:nvSpPr>
        <p:spPr>
          <a:xfrm>
            <a:off x="-3590156" y="992611"/>
            <a:ext cx="3309258" cy="1406188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lang="sv-FI" sz="1000" dirty="0">
                <a:solidFill>
                  <a:schemeClr val="tx1"/>
                </a:solidFill>
              </a:rPr>
              <a:t>Rubrikernas storlek anpassas automatiskt beroende på längd. Huvudrubriken i regel max 2 rader. Använd gärna någon accentfärg till en del av rubriken </a:t>
            </a:r>
            <a:endParaRPr lang="sv-FI" sz="1600" dirty="0">
              <a:solidFill>
                <a:schemeClr val="tx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9735C4F-A01A-4586-B80D-F5272BAF7C8D}"/>
              </a:ext>
            </a:extLst>
          </p:cNvPr>
          <p:cNvSpPr txBox="1"/>
          <p:nvPr userDrawn="1"/>
        </p:nvSpPr>
        <p:spPr>
          <a:xfrm>
            <a:off x="7925708" y="8312715"/>
            <a:ext cx="3038475" cy="2246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FI" sz="1000" b="1" dirty="0"/>
              <a:t>Infoga bild</a:t>
            </a:r>
          </a:p>
          <a:p>
            <a:pPr marL="228600" indent="-228600">
              <a:buAutoNum type="arabicPeriod"/>
            </a:pPr>
            <a:r>
              <a:rPr lang="sv-FI" sz="1000" dirty="0"/>
              <a:t>Klicka på symbolen i mitten av bildplatshållaren och välj en bildfil. (Bilder finns att ladda ner från </a:t>
            </a:r>
            <a:r>
              <a:rPr lang="sv-FI" sz="1000" dirty="0">
                <a:hlinkClick r:id="rId11"/>
              </a:rPr>
              <a:t>personalbilder.folkhalsan.fi </a:t>
            </a:r>
            <a:r>
              <a:rPr lang="sv-FI" sz="1000" dirty="0"/>
              <a:t>om du behöver)</a:t>
            </a:r>
          </a:p>
          <a:p>
            <a:pPr marL="228600" indent="-228600">
              <a:buAutoNum type="arabicPeriod"/>
            </a:pPr>
            <a:r>
              <a:rPr lang="sv-FI" sz="1000" dirty="0"/>
              <a:t>För att beskära bilden inom bildplatshållarens område klickar du på </a:t>
            </a:r>
            <a:r>
              <a:rPr lang="sv-FI" sz="1000" i="1" dirty="0" err="1"/>
              <a:t>crop</a:t>
            </a:r>
            <a:r>
              <a:rPr lang="sv-FI" sz="1000" dirty="0"/>
              <a:t> som finns under </a:t>
            </a:r>
            <a:r>
              <a:rPr lang="sv-FI" sz="1000" i="1" dirty="0"/>
              <a:t>format.</a:t>
            </a:r>
          </a:p>
          <a:p>
            <a:pPr marL="228600" indent="-228600">
              <a:buAutoNum type="arabicPeriod"/>
            </a:pPr>
            <a:r>
              <a:rPr lang="sv-FI" sz="1000" i="0" dirty="0"/>
              <a:t>Du kan nu förstora bilden </a:t>
            </a:r>
            <a:r>
              <a:rPr lang="sv-FI" sz="1000" dirty="0"/>
              <a:t>genom att dra i något av </a:t>
            </a:r>
            <a:r>
              <a:rPr lang="sv-FI" sz="1000" b="1" dirty="0"/>
              <a:t>hörnen</a:t>
            </a:r>
            <a:r>
              <a:rPr lang="sv-FI" sz="1000" dirty="0"/>
              <a:t> och/eller flytta runt bilden inom området genom att klicka och hålla mitt på bilden. </a:t>
            </a:r>
            <a:r>
              <a:rPr lang="sv-FI" sz="1000" i="1" dirty="0"/>
              <a:t>OBS! Förstora inte bilderna oproportionerligt genom att dra vertikalt eller horisontellt utan alltid i hörnen.</a:t>
            </a:r>
          </a:p>
        </p:txBody>
      </p:sp>
    </p:spTree>
    <p:extLst>
      <p:ext uri="{BB962C8B-B14F-4D97-AF65-F5344CB8AC3E}">
        <p14:creationId xmlns:p14="http://schemas.microsoft.com/office/powerpoint/2010/main" val="1335429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3" r:id="rId4"/>
    <p:sldLayoutId id="2147483690" r:id="rId5"/>
    <p:sldLayoutId id="2147483691" r:id="rId6"/>
    <p:sldLayoutId id="2147483692" r:id="rId7"/>
  </p:sldLayoutIdLst>
  <p:txStyles>
    <p:titleStyle>
      <a:lvl1pPr algn="ctr" defTabSz="514350" rtl="0" eaLnBrk="1" latinLnBrk="0" hangingPunct="1">
        <a:lnSpc>
          <a:spcPct val="85000"/>
        </a:lnSpc>
        <a:spcBef>
          <a:spcPct val="0"/>
        </a:spcBef>
        <a:buNone/>
        <a:defRPr sz="4800" b="0" kern="1200">
          <a:solidFill>
            <a:schemeClr val="tx2"/>
          </a:solidFill>
          <a:latin typeface="+mj-lt"/>
          <a:ea typeface="Roboto" panose="02000000000000000000" pitchFamily="2" charset="0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51435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j-lt"/>
          <a:ea typeface="Roboto" panose="02000000000000000000" pitchFamily="2" charset="0"/>
          <a:cs typeface="+mn-cs"/>
        </a:defRPr>
      </a:lvl1pPr>
      <a:lvl2pPr marL="0" indent="0" algn="l" defTabSz="51435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Roboto" panose="02000000000000000000" pitchFamily="2" charset="0"/>
          <a:cs typeface="+mn-cs"/>
        </a:defRPr>
      </a:lvl2pPr>
      <a:lvl3pPr marL="0" indent="0" algn="l" defTabSz="51435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Roboto Light" panose="02000000000000000000" pitchFamily="2" charset="0"/>
          <a:cs typeface="+mn-cs"/>
        </a:defRPr>
      </a:lvl3pPr>
      <a:lvl4pPr marL="0" indent="0" algn="l" defTabSz="51435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900" kern="1200">
          <a:solidFill>
            <a:schemeClr val="tx1"/>
          </a:solidFill>
          <a:latin typeface="+mn-lt"/>
          <a:ea typeface="Roboto Light" panose="02000000000000000000" pitchFamily="2" charset="0"/>
          <a:cs typeface="+mn-cs"/>
        </a:defRPr>
      </a:lvl4pPr>
      <a:lvl5pPr marL="0" indent="0" algn="l" defTabSz="51435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700" kern="1200">
          <a:solidFill>
            <a:schemeClr val="tx1"/>
          </a:solidFill>
          <a:latin typeface="+mn-lt"/>
          <a:ea typeface="Roboto Light" panose="02000000000000000000" pitchFamily="2" charset="0"/>
          <a:cs typeface="+mn-cs"/>
        </a:defRPr>
      </a:lvl5pPr>
      <a:lvl6pPr marL="1285875" indent="0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None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" pos="4354" userDrawn="1">
          <p15:clr>
            <a:srgbClr val="F26B43"/>
          </p15:clr>
        </p15:guide>
        <p15:guide id="9" orient="horz" pos="5908" userDrawn="1">
          <p15:clr>
            <a:srgbClr val="F26B43"/>
          </p15:clr>
        </p15:guide>
        <p15:guide id="10" pos="204" userDrawn="1">
          <p15:clr>
            <a:srgbClr val="F26B43"/>
          </p15:clr>
        </p15:guide>
        <p15:guide id="11" pos="4558" userDrawn="1">
          <p15:clr>
            <a:srgbClr val="F26B43"/>
          </p15:clr>
        </p15:guide>
        <p15:guide id="13" orient="horz" pos="396" userDrawn="1">
          <p15:clr>
            <a:srgbClr val="F26B43"/>
          </p15:clr>
        </p15:guide>
        <p15:guide id="14" orient="horz" pos="192" userDrawn="1">
          <p15:clr>
            <a:srgbClr val="F26B43"/>
          </p15:clr>
        </p15:guide>
        <p15:guide id="15" pos="408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9FA32B-643E-4234-A650-0CF2AB553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569" y="628650"/>
            <a:ext cx="5033914" cy="31508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sv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7F787F-7D69-4573-8125-E4191F8F51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2569" y="3779454"/>
            <a:ext cx="5033914" cy="120981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  <a:p>
            <a:pPr lvl="4"/>
            <a:endParaRPr lang="sv-FI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E5041C4C-2043-E48D-8CE7-72390FEA7931}"/>
              </a:ext>
            </a:extLst>
          </p:cNvPr>
          <p:cNvSpPr/>
          <p:nvPr userDrawn="1"/>
        </p:nvSpPr>
        <p:spPr>
          <a:xfrm>
            <a:off x="-3590156" y="3779454"/>
            <a:ext cx="3309258" cy="794802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lang="sv-FI" sz="1000" dirty="0">
                <a:solidFill>
                  <a:schemeClr val="tx1"/>
                </a:solidFill>
              </a:rPr>
              <a:t>Plats för huvudbudskap. Använd list </a:t>
            </a:r>
            <a:r>
              <a:rPr lang="sv-FI" sz="1000" dirty="0" err="1">
                <a:solidFill>
                  <a:schemeClr val="tx1"/>
                </a:solidFill>
              </a:rPr>
              <a:t>level</a:t>
            </a:r>
            <a:r>
              <a:rPr lang="sv-FI" sz="1000" dirty="0">
                <a:solidFill>
                  <a:schemeClr val="tx1"/>
                </a:solidFill>
              </a:rPr>
              <a:t> för att ändra textens storlek. </a:t>
            </a:r>
            <a:endParaRPr lang="sv-FI" sz="1600" dirty="0">
              <a:solidFill>
                <a:schemeClr val="tx1"/>
              </a:solidFill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8E928DEF-4A52-EB57-417A-55FDFC7EF83D}"/>
              </a:ext>
            </a:extLst>
          </p:cNvPr>
          <p:cNvSpPr/>
          <p:nvPr userDrawn="1"/>
        </p:nvSpPr>
        <p:spPr>
          <a:xfrm>
            <a:off x="-3642725" y="9746168"/>
            <a:ext cx="3309258" cy="813316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lang="sv-FI" sz="1000" dirty="0">
                <a:solidFill>
                  <a:schemeClr val="tx1"/>
                </a:solidFill>
              </a:rPr>
              <a:t>Sidfot med logotyp. Innehåll ska inte komma ner i sidfoten.</a:t>
            </a:r>
            <a:endParaRPr lang="sv-FI" sz="1600" dirty="0">
              <a:solidFill>
                <a:schemeClr val="tx1"/>
              </a:solidFill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F5503148-9B54-3483-644E-FBCCE92D13B3}"/>
              </a:ext>
            </a:extLst>
          </p:cNvPr>
          <p:cNvSpPr/>
          <p:nvPr userDrawn="1"/>
        </p:nvSpPr>
        <p:spPr>
          <a:xfrm>
            <a:off x="-3642725" y="8904400"/>
            <a:ext cx="3309258" cy="794802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lang="sv-FI" sz="1000" dirty="0">
                <a:solidFill>
                  <a:schemeClr val="tx1"/>
                </a:solidFill>
              </a:rPr>
              <a:t>Plats för Tidpunkt, kontaktinfo och anmälan, Nivå 1: rubrik.</a:t>
            </a:r>
            <a:endParaRPr lang="sv-FI" sz="1600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70FB4D-8FF0-4B58-2983-64BF8E9C4329}"/>
              </a:ext>
            </a:extLst>
          </p:cNvPr>
          <p:cNvSpPr txBox="1"/>
          <p:nvPr userDrawn="1"/>
        </p:nvSpPr>
        <p:spPr>
          <a:xfrm>
            <a:off x="7925708" y="0"/>
            <a:ext cx="3038475" cy="67095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FI" sz="1000" dirty="0"/>
              <a:t>Använd dessa affischmallar då du behöver göra enkla affischer för utskrift eller för </a:t>
            </a:r>
            <a:r>
              <a:rPr lang="sv-FI" sz="1000" dirty="0" err="1"/>
              <a:t>pdf</a:t>
            </a:r>
            <a:r>
              <a:rPr lang="sv-FI" sz="1000" dirty="0"/>
              <a:t> fil. Skapa alltid en </a:t>
            </a:r>
            <a:r>
              <a:rPr lang="sv-FI" sz="1000" dirty="0" err="1"/>
              <a:t>pdf</a:t>
            </a:r>
            <a:r>
              <a:rPr lang="sv-FI" sz="1000" dirty="0"/>
              <a:t> fil före distribution.</a:t>
            </a:r>
          </a:p>
          <a:p>
            <a:endParaRPr lang="sv-FI" sz="1000" dirty="0"/>
          </a:p>
          <a:p>
            <a:r>
              <a:rPr lang="sv-FI" sz="1000" b="1" dirty="0"/>
              <a:t>Mallen består av flera olika layoutalternativ</a:t>
            </a:r>
          </a:p>
          <a:p>
            <a:r>
              <a:rPr lang="sv-FI" sz="1000" b="0" dirty="0"/>
              <a:t>Välj layout under </a:t>
            </a:r>
            <a:r>
              <a:rPr lang="sv-FI" sz="1000" b="0" i="1" dirty="0" err="1"/>
              <a:t>home</a:t>
            </a:r>
            <a:r>
              <a:rPr lang="sv-FI" sz="1000" b="0" dirty="0"/>
              <a:t> menyn.</a:t>
            </a:r>
          </a:p>
          <a:p>
            <a:endParaRPr lang="sv-FI" sz="1000" b="0" dirty="0"/>
          </a:p>
          <a:p>
            <a:endParaRPr lang="sv-FI" sz="1000" dirty="0"/>
          </a:p>
          <a:p>
            <a:endParaRPr lang="sv-FI" sz="1000" dirty="0"/>
          </a:p>
          <a:p>
            <a:endParaRPr lang="sv-FI" sz="1000" dirty="0"/>
          </a:p>
          <a:p>
            <a:endParaRPr lang="sv-FI" sz="1000" dirty="0"/>
          </a:p>
          <a:p>
            <a:endParaRPr lang="sv-FI" sz="1000" dirty="0"/>
          </a:p>
          <a:p>
            <a:endParaRPr lang="sv-FI" sz="1000" dirty="0"/>
          </a:p>
          <a:p>
            <a:endParaRPr lang="sv-FI" sz="1000" dirty="0"/>
          </a:p>
          <a:p>
            <a:r>
              <a:rPr lang="sv-FI" sz="1000" dirty="0"/>
              <a:t>Till vänster ser du några exempel på hur mallen kan användas.</a:t>
            </a:r>
          </a:p>
          <a:p>
            <a:endParaRPr lang="sv-FI" sz="1000" dirty="0"/>
          </a:p>
          <a:p>
            <a:r>
              <a:rPr lang="sv-FI" sz="1000" b="1" dirty="0"/>
              <a:t>Fonterna är färdigt definierade</a:t>
            </a:r>
          </a:p>
          <a:p>
            <a:r>
              <a:rPr lang="sv-FI" sz="1000" dirty="0"/>
              <a:t>Storleken är färdigt definierad, om du behöver ändra på storleken gör det med </a:t>
            </a:r>
            <a:r>
              <a:rPr lang="sv-FI" sz="1000" i="1" dirty="0"/>
              <a:t>list </a:t>
            </a:r>
            <a:r>
              <a:rPr lang="sv-FI" sz="1000" i="1" dirty="0" err="1"/>
              <a:t>level</a:t>
            </a:r>
            <a:r>
              <a:rPr lang="sv-FI" sz="1000" i="1" dirty="0"/>
              <a:t> </a:t>
            </a:r>
            <a:r>
              <a:rPr lang="sv-FI" sz="1000" dirty="0"/>
              <a:t>funktionen under </a:t>
            </a:r>
            <a:r>
              <a:rPr lang="sv-FI" sz="1000" i="1" dirty="0"/>
              <a:t>format</a:t>
            </a:r>
            <a:r>
              <a:rPr lang="sv-FI" sz="1000" dirty="0"/>
              <a:t>. </a:t>
            </a:r>
          </a:p>
          <a:p>
            <a:endParaRPr lang="sv-FI" sz="1000" dirty="0"/>
          </a:p>
          <a:p>
            <a:endParaRPr lang="sv-FI" sz="1000" dirty="0"/>
          </a:p>
          <a:p>
            <a:endParaRPr lang="sv-FI" sz="1000" dirty="0"/>
          </a:p>
          <a:p>
            <a:pPr marL="0" marR="0" lvl="0" indent="0" algn="l" defTabSz="9955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FI" sz="1000" b="1" dirty="0"/>
          </a:p>
          <a:p>
            <a:pPr marL="0" marR="0" lvl="0" indent="0" algn="l" defTabSz="9955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FI" sz="1000" b="1" dirty="0"/>
              <a:t>Obs</a:t>
            </a:r>
            <a:r>
              <a:rPr lang="sv-FI" sz="1000" dirty="0"/>
              <a:t> i en del rutor är den högsta nivån rubrik, se exempel. Använd bara de definierade fonterna.</a:t>
            </a:r>
          </a:p>
          <a:p>
            <a:endParaRPr lang="sv-FI" sz="1000" dirty="0"/>
          </a:p>
          <a:p>
            <a:r>
              <a:rPr lang="sv-FI" sz="1000" b="1" dirty="0"/>
              <a:t>Färgerna är färdigt definierade och finns i färgpaletten. </a:t>
            </a:r>
            <a:r>
              <a:rPr lang="sv-FI" sz="1000" b="0" dirty="0"/>
              <a:t>Du kan också använda pipettverktyget och ta färg härifrån:</a:t>
            </a:r>
          </a:p>
          <a:p>
            <a:endParaRPr lang="sv-FI" sz="1000" b="1" dirty="0"/>
          </a:p>
          <a:p>
            <a:r>
              <a:rPr lang="sv-FI" sz="1000" b="1" dirty="0"/>
              <a:t>Primära färger:</a:t>
            </a:r>
          </a:p>
          <a:p>
            <a:r>
              <a:rPr lang="sv-FI" sz="1000" b="1" dirty="0"/>
              <a:t> </a:t>
            </a:r>
          </a:p>
          <a:p>
            <a:endParaRPr lang="sv-FI" sz="1000" b="1" dirty="0"/>
          </a:p>
          <a:p>
            <a:r>
              <a:rPr lang="sv-FI" sz="1000" b="1" dirty="0"/>
              <a:t>Accentfärger: använd endast en per affisch</a:t>
            </a:r>
          </a:p>
          <a:p>
            <a:endParaRPr lang="sv-FI" sz="1000" b="1" dirty="0"/>
          </a:p>
          <a:p>
            <a:endParaRPr lang="sv-FI" sz="1000" b="1" dirty="0"/>
          </a:p>
          <a:p>
            <a:endParaRPr lang="sv-FI" sz="1000" b="1" dirty="0"/>
          </a:p>
          <a:p>
            <a:r>
              <a:rPr lang="sv-FI" sz="1000" b="1" dirty="0"/>
              <a:t>Satsytan är färdigt definierad</a:t>
            </a:r>
          </a:p>
          <a:p>
            <a:r>
              <a:rPr lang="sv-FI" sz="1000" b="0" dirty="0"/>
              <a:t>Ingen text ska gå utanför satsytan. Ändra inte på textrutornas vertikala placering. Visa marginalerna genom att välja </a:t>
            </a:r>
            <a:r>
              <a:rPr lang="sv-FI" sz="1000" b="0" i="1" dirty="0" err="1"/>
              <a:t>view</a:t>
            </a:r>
            <a:r>
              <a:rPr lang="sv-FI" sz="1000" b="0" i="1" dirty="0"/>
              <a:t> – guides</a:t>
            </a:r>
            <a:r>
              <a:rPr lang="sv-FI" sz="1000" b="0" dirty="0"/>
              <a:t>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CDAE4D8-5567-7059-6573-4396548FB761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/>
        </p:blipFill>
        <p:spPr>
          <a:xfrm>
            <a:off x="8093121" y="1112789"/>
            <a:ext cx="1978160" cy="9830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94053BC-A0CF-646B-BE19-732BB3DC9F39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8054112" y="3360787"/>
            <a:ext cx="800100" cy="4191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07CDC77-B2F0-EA53-EBE1-0FB80949E4B9}"/>
              </a:ext>
            </a:extLst>
          </p:cNvPr>
          <p:cNvSpPr txBox="1"/>
          <p:nvPr userDrawn="1"/>
        </p:nvSpPr>
        <p:spPr>
          <a:xfrm>
            <a:off x="7925708" y="6944852"/>
            <a:ext cx="3038475" cy="11695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FI" sz="1000" b="1" dirty="0"/>
              <a:t>Infoga text</a:t>
            </a:r>
          </a:p>
          <a:p>
            <a:pPr marL="0" indent="0">
              <a:buNone/>
            </a:pPr>
            <a:r>
              <a:rPr lang="sv-FI" sz="1000" i="0" dirty="0"/>
              <a:t>Du kan skriva direkt i mallen.</a:t>
            </a:r>
          </a:p>
          <a:p>
            <a:pPr marL="0" indent="0">
              <a:buNone/>
            </a:pPr>
            <a:r>
              <a:rPr lang="sv-FI" sz="1000" dirty="0"/>
              <a:t>Om du kopierar text från andra dokument tänk på att välja </a:t>
            </a:r>
            <a:r>
              <a:rPr lang="sv-FI" sz="1000" i="1" dirty="0" err="1"/>
              <a:t>Paste</a:t>
            </a:r>
            <a:r>
              <a:rPr lang="sv-FI" sz="1000" i="1" dirty="0"/>
              <a:t> special </a:t>
            </a:r>
            <a:r>
              <a:rPr lang="sv-FI" sz="1000" i="0" dirty="0"/>
              <a:t>och</a:t>
            </a:r>
            <a:r>
              <a:rPr lang="sv-FI" sz="1000" i="1" dirty="0"/>
              <a:t> </a:t>
            </a:r>
            <a:r>
              <a:rPr lang="sv-FI" sz="1000" i="1" dirty="0" err="1"/>
              <a:t>paste</a:t>
            </a:r>
            <a:r>
              <a:rPr lang="sv-FI" sz="1000" i="1" dirty="0"/>
              <a:t> </a:t>
            </a:r>
            <a:r>
              <a:rPr lang="sv-FI" sz="1000" i="1" dirty="0" err="1"/>
              <a:t>unformatted</a:t>
            </a:r>
            <a:r>
              <a:rPr lang="sv-FI" sz="1000" i="1" dirty="0"/>
              <a:t> text</a:t>
            </a:r>
            <a:r>
              <a:rPr lang="sv-FI" sz="1000" dirty="0"/>
              <a:t>. Detta för att det inte ska komma med några andra typsnitt eller formatinställningar. Klistra in special går att komma åt med kortkommandot </a:t>
            </a:r>
            <a:r>
              <a:rPr lang="sv-FI" sz="1000" dirty="0" err="1"/>
              <a:t>Ctrl+Alt+V</a:t>
            </a:r>
            <a:endParaRPr lang="sv-FI" sz="1000" i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5E6FC23-D4A2-014D-7686-3F4F6158FD69}"/>
              </a:ext>
            </a:extLst>
          </p:cNvPr>
          <p:cNvSpPr/>
          <p:nvPr userDrawn="1"/>
        </p:nvSpPr>
        <p:spPr>
          <a:xfrm>
            <a:off x="8093121" y="5131340"/>
            <a:ext cx="193629" cy="1936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152E070-4E89-92FD-0B66-1BD98E63DF57}"/>
              </a:ext>
            </a:extLst>
          </p:cNvPr>
          <p:cNvSpPr/>
          <p:nvPr userDrawn="1"/>
        </p:nvSpPr>
        <p:spPr>
          <a:xfrm>
            <a:off x="8357348" y="5131340"/>
            <a:ext cx="193629" cy="193629"/>
          </a:xfrm>
          <a:prstGeom prst="rect">
            <a:avLst/>
          </a:prstGeom>
          <a:solidFill>
            <a:srgbClr val="0020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2F7C2A0-3B3E-2CA6-1394-D9B8574F58EA}"/>
              </a:ext>
            </a:extLst>
          </p:cNvPr>
          <p:cNvSpPr/>
          <p:nvPr userDrawn="1"/>
        </p:nvSpPr>
        <p:spPr>
          <a:xfrm>
            <a:off x="8621575" y="5131340"/>
            <a:ext cx="193629" cy="193629"/>
          </a:xfrm>
          <a:prstGeom prst="rect">
            <a:avLst/>
          </a:prstGeom>
          <a:solidFill>
            <a:srgbClr val="ADDB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908FF5B-E2F0-6D15-3E2C-D19AFD1947F6}"/>
              </a:ext>
            </a:extLst>
          </p:cNvPr>
          <p:cNvSpPr/>
          <p:nvPr userDrawn="1"/>
        </p:nvSpPr>
        <p:spPr>
          <a:xfrm>
            <a:off x="8888572" y="5120583"/>
            <a:ext cx="193629" cy="193629"/>
          </a:xfrm>
          <a:prstGeom prst="rect">
            <a:avLst/>
          </a:prstGeom>
          <a:solidFill>
            <a:srgbClr val="FFF7E8"/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DEF790B-4C63-F11F-CC87-2F26728307C3}"/>
              </a:ext>
            </a:extLst>
          </p:cNvPr>
          <p:cNvSpPr/>
          <p:nvPr userDrawn="1"/>
        </p:nvSpPr>
        <p:spPr>
          <a:xfrm>
            <a:off x="8097044" y="5557944"/>
            <a:ext cx="193629" cy="1936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0DA6D02-517A-E54E-C74D-EF8F14A7A489}"/>
              </a:ext>
            </a:extLst>
          </p:cNvPr>
          <p:cNvSpPr/>
          <p:nvPr userDrawn="1"/>
        </p:nvSpPr>
        <p:spPr>
          <a:xfrm>
            <a:off x="8357347" y="5557944"/>
            <a:ext cx="193629" cy="1936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51DA8E6-629C-01BE-87EF-53B332DEF6B1}"/>
              </a:ext>
            </a:extLst>
          </p:cNvPr>
          <p:cNvSpPr/>
          <p:nvPr userDrawn="1"/>
        </p:nvSpPr>
        <p:spPr>
          <a:xfrm>
            <a:off x="8617650" y="5557944"/>
            <a:ext cx="193629" cy="19362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A98C272-C367-0CA0-CFE0-EB0C1D2AEBCA}"/>
              </a:ext>
            </a:extLst>
          </p:cNvPr>
          <p:cNvSpPr/>
          <p:nvPr userDrawn="1"/>
        </p:nvSpPr>
        <p:spPr>
          <a:xfrm>
            <a:off x="8877953" y="5557943"/>
            <a:ext cx="193629" cy="19362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772E9E7-9A5F-4CD2-CE41-5B8E00E683B2}"/>
              </a:ext>
            </a:extLst>
          </p:cNvPr>
          <p:cNvSpPr/>
          <p:nvPr userDrawn="1"/>
        </p:nvSpPr>
        <p:spPr>
          <a:xfrm>
            <a:off x="9138256" y="5557942"/>
            <a:ext cx="193629" cy="19362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82CF7425-E915-9CCA-92DA-B036786524C8}"/>
              </a:ext>
            </a:extLst>
          </p:cNvPr>
          <p:cNvSpPr/>
          <p:nvPr userDrawn="1"/>
        </p:nvSpPr>
        <p:spPr>
          <a:xfrm>
            <a:off x="-3590156" y="992611"/>
            <a:ext cx="3309258" cy="1406188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lang="sv-FI" sz="1000" dirty="0">
                <a:solidFill>
                  <a:schemeClr val="tx1"/>
                </a:solidFill>
              </a:rPr>
              <a:t>Rubrikernas storlek anpassas automatiskt beroende på längd. Huvudrubriken i regel max 2 rader. Använd gärna någon accentfärg till en del av rubriken </a:t>
            </a:r>
            <a:endParaRPr lang="sv-FI" sz="1600" dirty="0">
              <a:solidFill>
                <a:schemeClr val="tx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9735C4F-A01A-4586-B80D-F5272BAF7C8D}"/>
              </a:ext>
            </a:extLst>
          </p:cNvPr>
          <p:cNvSpPr txBox="1"/>
          <p:nvPr userDrawn="1"/>
        </p:nvSpPr>
        <p:spPr>
          <a:xfrm>
            <a:off x="7925708" y="8312715"/>
            <a:ext cx="3038475" cy="2246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FI" sz="1000" b="1" dirty="0"/>
              <a:t>Infoga bild</a:t>
            </a:r>
          </a:p>
          <a:p>
            <a:pPr marL="228600" indent="-228600">
              <a:buAutoNum type="arabicPeriod"/>
            </a:pPr>
            <a:r>
              <a:rPr lang="sv-FI" sz="1000" dirty="0"/>
              <a:t>Klicka på symbolen i mitten av bildplatshållaren och välj en bildfil. (Bilder finns att ladda ner från personalbilder.folkhalsan.fi om du behöver)</a:t>
            </a:r>
          </a:p>
          <a:p>
            <a:pPr marL="228600" indent="-228600">
              <a:buAutoNum type="arabicPeriod"/>
            </a:pPr>
            <a:r>
              <a:rPr lang="sv-FI" sz="1000" dirty="0"/>
              <a:t>För att beskära bilden inom bildplatshållarens område klickar du på </a:t>
            </a:r>
            <a:r>
              <a:rPr lang="sv-FI" sz="1000" i="1" dirty="0" err="1"/>
              <a:t>crop</a:t>
            </a:r>
            <a:r>
              <a:rPr lang="sv-FI" sz="1000" dirty="0"/>
              <a:t> som finns under </a:t>
            </a:r>
            <a:r>
              <a:rPr lang="sv-FI" sz="1000" i="1" dirty="0"/>
              <a:t>format.</a:t>
            </a:r>
          </a:p>
          <a:p>
            <a:pPr marL="228600" indent="-228600">
              <a:buAutoNum type="arabicPeriod"/>
            </a:pPr>
            <a:r>
              <a:rPr lang="sv-FI" sz="1000" i="0" dirty="0"/>
              <a:t>Du kan nu förstora bilden </a:t>
            </a:r>
            <a:r>
              <a:rPr lang="sv-FI" sz="1000" dirty="0"/>
              <a:t>genom att dra i något av </a:t>
            </a:r>
            <a:r>
              <a:rPr lang="sv-FI" sz="1000" b="1" dirty="0"/>
              <a:t>hörnen</a:t>
            </a:r>
            <a:r>
              <a:rPr lang="sv-FI" sz="1000" dirty="0"/>
              <a:t> och/eller flytta runt bilden inom området genom att klicka och hålla mitt på bilden. </a:t>
            </a:r>
            <a:r>
              <a:rPr lang="sv-FI" sz="1000" i="1" dirty="0"/>
              <a:t>OBS! Förstora inte bilderna oproportionerligt genom att dra vertikalt eller horisontellt utan alltid i hörnen.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D3BEB6A4-77DF-9B53-CEBD-9A3BADC8E224}"/>
              </a:ext>
            </a:extLst>
          </p:cNvPr>
          <p:cNvSpPr/>
          <p:nvPr userDrawn="1"/>
        </p:nvSpPr>
        <p:spPr>
          <a:xfrm>
            <a:off x="-4133081" y="6152232"/>
            <a:ext cx="3309258" cy="1100495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lang="sv-FI" sz="1000" dirty="0">
                <a:solidFill>
                  <a:schemeClr val="tx1"/>
                </a:solidFill>
              </a:rPr>
              <a:t>Plats för sekundärt budskap/</a:t>
            </a:r>
            <a:r>
              <a:rPr lang="sv-FI" sz="1000" dirty="0" err="1">
                <a:solidFill>
                  <a:schemeClr val="tx1"/>
                </a:solidFill>
              </a:rPr>
              <a:t>tillägsinformation</a:t>
            </a:r>
            <a:r>
              <a:rPr lang="sv-FI" sz="1000" dirty="0">
                <a:solidFill>
                  <a:schemeClr val="tx1"/>
                </a:solidFill>
              </a:rPr>
              <a:t>. Rutan ska inte ha någon färg. Första nivån är rubrik (kan lämnas bort)</a:t>
            </a:r>
            <a:endParaRPr lang="sv-FI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153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</p:sldLayoutIdLst>
  <p:txStyles>
    <p:titleStyle>
      <a:lvl1pPr algn="ctr" defTabSz="514350" rtl="0" eaLnBrk="1" latinLnBrk="0" hangingPunct="1">
        <a:lnSpc>
          <a:spcPct val="85000"/>
        </a:lnSpc>
        <a:spcBef>
          <a:spcPct val="0"/>
        </a:spcBef>
        <a:buNone/>
        <a:defRPr sz="4800" b="0" kern="1200">
          <a:solidFill>
            <a:schemeClr val="tx2"/>
          </a:solidFill>
          <a:latin typeface="+mj-lt"/>
          <a:ea typeface="Roboto" panose="02000000000000000000" pitchFamily="2" charset="0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51435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j-lt"/>
          <a:ea typeface="Roboto" panose="02000000000000000000" pitchFamily="2" charset="0"/>
          <a:cs typeface="+mn-cs"/>
        </a:defRPr>
      </a:lvl1pPr>
      <a:lvl2pPr marL="0" indent="0" algn="l" defTabSz="51435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Roboto" panose="02000000000000000000" pitchFamily="2" charset="0"/>
          <a:cs typeface="+mn-cs"/>
        </a:defRPr>
      </a:lvl2pPr>
      <a:lvl3pPr marL="0" indent="0" algn="l" defTabSz="51435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Roboto Light" panose="02000000000000000000" pitchFamily="2" charset="0"/>
          <a:cs typeface="+mn-cs"/>
        </a:defRPr>
      </a:lvl3pPr>
      <a:lvl4pPr marL="0" indent="0" algn="l" defTabSz="51435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900" kern="1200">
          <a:solidFill>
            <a:schemeClr val="tx1"/>
          </a:solidFill>
          <a:latin typeface="+mn-lt"/>
          <a:ea typeface="Roboto Light" panose="02000000000000000000" pitchFamily="2" charset="0"/>
          <a:cs typeface="+mn-cs"/>
        </a:defRPr>
      </a:lvl4pPr>
      <a:lvl5pPr marL="0" indent="0" algn="l" defTabSz="51435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700" kern="1200">
          <a:solidFill>
            <a:schemeClr val="tx1"/>
          </a:solidFill>
          <a:latin typeface="+mn-lt"/>
          <a:ea typeface="Roboto Light" panose="02000000000000000000" pitchFamily="2" charset="0"/>
          <a:cs typeface="+mn-cs"/>
        </a:defRPr>
      </a:lvl5pPr>
      <a:lvl6pPr marL="1285875" indent="0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None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" pos="4354" userDrawn="1">
          <p15:clr>
            <a:srgbClr val="F26B43"/>
          </p15:clr>
        </p15:guide>
        <p15:guide id="9" orient="horz" pos="5908" userDrawn="1">
          <p15:clr>
            <a:srgbClr val="F26B43"/>
          </p15:clr>
        </p15:guide>
        <p15:guide id="10" pos="204" userDrawn="1">
          <p15:clr>
            <a:srgbClr val="F26B43"/>
          </p15:clr>
        </p15:guide>
        <p15:guide id="11" pos="4558" userDrawn="1">
          <p15:clr>
            <a:srgbClr val="F26B43"/>
          </p15:clr>
        </p15:guide>
        <p15:guide id="13" orient="horz" pos="396" userDrawn="1">
          <p15:clr>
            <a:srgbClr val="F26B43"/>
          </p15:clr>
        </p15:guide>
        <p15:guide id="14" orient="horz" pos="192" userDrawn="1">
          <p15:clr>
            <a:srgbClr val="F26B43"/>
          </p15:clr>
        </p15:guide>
        <p15:guide id="15" pos="4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nki.elvstrom@folkhalsan.fi" TargetMode="External"/><Relationship Id="rId2" Type="http://schemas.openxmlformats.org/officeDocument/2006/relationships/hyperlink" Target="mailto:pia.nabb@folkhalsan.fi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g"/><Relationship Id="rId4" Type="http://schemas.openxmlformats.org/officeDocument/2006/relationships/hyperlink" Target="https://personalbilder.folkhalsan.fi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5748D-2B92-E318-4764-40EF79450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734" y="474132"/>
            <a:ext cx="6536682" cy="1925240"/>
          </a:xfrm>
        </p:spPr>
        <p:txBody>
          <a:bodyPr>
            <a:normAutofit fontScale="90000"/>
          </a:bodyPr>
          <a:lstStyle/>
          <a:p>
            <a:br>
              <a:rPr lang="sv-FI" sz="2200" dirty="0">
                <a:solidFill>
                  <a:schemeClr val="accent3"/>
                </a:solidFill>
              </a:rPr>
            </a:br>
            <a:r>
              <a:rPr lang="sv-FI" sz="4400" dirty="0">
                <a:solidFill>
                  <a:schemeClr val="bg1"/>
                </a:solidFill>
              </a:rPr>
              <a:t>Rekreations-dagar på Alskat 17-20.9.2024</a:t>
            </a:r>
            <a:br>
              <a:rPr lang="sv-FI" sz="6600" dirty="0">
                <a:solidFill>
                  <a:schemeClr val="bg1"/>
                </a:solidFill>
              </a:rPr>
            </a:br>
            <a:r>
              <a:rPr lang="sv-FI" sz="2700" dirty="0">
                <a:solidFill>
                  <a:srgbClr val="ADDBFF"/>
                </a:solidFill>
              </a:rPr>
              <a:t>För dig som är närståendevårdare/anhörig och har omsorg om en närstående</a:t>
            </a:r>
            <a:br>
              <a:rPr lang="sv-FI" sz="2700" dirty="0">
                <a:solidFill>
                  <a:schemeClr val="accent5"/>
                </a:solidFill>
              </a:rPr>
            </a:br>
            <a:endParaRPr lang="sv-FI" sz="27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56A992-D6CA-98F3-2D7E-4FB28E51E7A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4259" y="2368448"/>
            <a:ext cx="6411157" cy="7768345"/>
          </a:xfrm>
        </p:spPr>
        <p:txBody>
          <a:bodyPr/>
          <a:lstStyle/>
          <a:p>
            <a:r>
              <a:rPr lang="sv-FI" sz="1200" dirty="0">
                <a:latin typeface="Comic Sans MS" panose="030F0702030302020204" pitchFamily="66" charset="0"/>
              </a:rPr>
              <a:t>.</a:t>
            </a:r>
            <a:r>
              <a:rPr lang="sv-FI" sz="1400" dirty="0">
                <a:latin typeface="Comic Sans MS" panose="030F0702030302020204" pitchFamily="66" charset="0"/>
              </a:rPr>
              <a:t>	</a:t>
            </a:r>
          </a:p>
          <a:p>
            <a:r>
              <a:rPr lang="sv-FI" sz="1600" dirty="0"/>
              <a:t>Vi inbjuder dig till fyra dagars vistelse tillsammans med andra i liknande livssituation. Programmet bjuder på gemenskap och trevlig samvaro, diskussioner och samtal, utbyte av erfarenheter, föreläsningar, god mat och avkoppling i en vacker miljö.</a:t>
            </a:r>
          </a:p>
          <a:p>
            <a:endParaRPr lang="sv-FI" sz="1600" dirty="0"/>
          </a:p>
          <a:p>
            <a:r>
              <a:rPr lang="sv-FI" sz="1600" dirty="0"/>
              <a:t>Dagarna kostar 110€ och inkluderar kost, logi och program. Lakan och handduk kan lånas till en kostnad på 6€. Ta kontakt med din ansvarige för närståendevård i Välfärdsområdet så att de i god tid vet att de behöver ordna stöd och omsorg om den du vårdar. Fråga också om de ersätter avgiften för dagarna. </a:t>
            </a:r>
          </a:p>
          <a:p>
            <a:endParaRPr lang="sv-FI" sz="1600" dirty="0"/>
          </a:p>
          <a:p>
            <a:r>
              <a:rPr lang="sv-FI" sz="1600" dirty="0"/>
              <a:t>Dagarna arrangeras av Folkhälsan och Korsholms svenska församling.</a:t>
            </a:r>
          </a:p>
          <a:p>
            <a:endParaRPr lang="sv-FI" sz="1600" dirty="0"/>
          </a:p>
          <a:p>
            <a:r>
              <a:rPr lang="sv-FI" sz="1600" dirty="0"/>
              <a:t>Frågor och anmälan </a:t>
            </a:r>
            <a:r>
              <a:rPr lang="sv-FI" sz="1600" dirty="0">
                <a:solidFill>
                  <a:schemeClr val="accent4"/>
                </a:solidFill>
              </a:rPr>
              <a:t>senast 30.8</a:t>
            </a:r>
            <a:r>
              <a:rPr lang="sv-FI" sz="1600" dirty="0"/>
              <a:t> till:</a:t>
            </a:r>
            <a:br>
              <a:rPr lang="sv-FI" sz="1600" dirty="0"/>
            </a:br>
            <a:r>
              <a:rPr lang="sv-FI" sz="1600" dirty="0"/>
              <a:t>Pia Nabb, tfn, 050 542 8175, </a:t>
            </a:r>
            <a:r>
              <a:rPr lang="sv-FI" sz="1600" dirty="0">
                <a:hlinkClick r:id="rId2"/>
              </a:rPr>
              <a:t>pia.nabb@folkhalsan.fi</a:t>
            </a:r>
            <a:r>
              <a:rPr lang="sv-FI" sz="1600" dirty="0"/>
              <a:t> eller</a:t>
            </a:r>
            <a:br>
              <a:rPr lang="sv-FI" sz="1600" dirty="0"/>
            </a:br>
            <a:r>
              <a:rPr lang="sv-FI" sz="1600" dirty="0"/>
              <a:t>Anki Elvström tfn. 050 467 6657</a:t>
            </a:r>
            <a:r>
              <a:rPr lang="sv-FI" dirty="0"/>
              <a:t>, </a:t>
            </a:r>
            <a:r>
              <a:rPr lang="sv-FI" sz="1600" dirty="0">
                <a:hlinkClick r:id="rId3"/>
              </a:rPr>
              <a:t>anki.elvstrom@folkhalsan.fi</a:t>
            </a:r>
            <a:endParaRPr lang="sv-FI" sz="1600" dirty="0"/>
          </a:p>
          <a:p>
            <a:r>
              <a:rPr lang="sv-FI" sz="1600" dirty="0"/>
              <a:t> </a:t>
            </a:r>
          </a:p>
          <a:p>
            <a:r>
              <a:rPr lang="sv-FI" sz="1600" dirty="0"/>
              <a:t>   HOPPAS ATT VI SES -  VARMT VÄLKOMMEN MED!</a:t>
            </a:r>
          </a:p>
          <a:p>
            <a:endParaRPr lang="sv-FI" sz="1600" dirty="0"/>
          </a:p>
          <a:p>
            <a:endParaRPr lang="sv-FI" sz="1600" dirty="0">
              <a:latin typeface="Comic Sans MS" panose="030F0702030302020204" pitchFamily="66" charset="0"/>
            </a:endParaRPr>
          </a:p>
          <a:p>
            <a:r>
              <a:rPr lang="sv-FI" sz="1600" dirty="0"/>
              <a:t>Hälsar</a:t>
            </a:r>
          </a:p>
          <a:p>
            <a:r>
              <a:rPr lang="sv-FI" sz="1600" dirty="0"/>
              <a:t>Pia och Anki från Folkhälsan</a:t>
            </a:r>
            <a:br>
              <a:rPr lang="sv-FI" sz="1600" dirty="0"/>
            </a:br>
            <a:r>
              <a:rPr lang="sv-FI" sz="1600" dirty="0"/>
              <a:t>Sofie från Korsholms svenska församling</a:t>
            </a:r>
            <a:br>
              <a:rPr lang="sv-FI" sz="1600" dirty="0"/>
            </a:br>
            <a:r>
              <a:rPr lang="sv-FI" sz="1600" dirty="0"/>
              <a:t>                             </a:t>
            </a:r>
          </a:p>
          <a:p>
            <a:r>
              <a:rPr lang="sv-FI" sz="1600" dirty="0">
                <a:latin typeface="Comic Sans MS" panose="030F0702030302020204" pitchFamily="66" charset="0"/>
              </a:rPr>
              <a:t>									    </a:t>
            </a:r>
          </a:p>
          <a:p>
            <a:endParaRPr lang="sv-FI" sz="1600" b="1" dirty="0">
              <a:solidFill>
                <a:schemeClr val="accent4"/>
              </a:solidFill>
              <a:latin typeface="Comic Sans MS" panose="030F0702030302020204" pitchFamily="66" charset="0"/>
            </a:endParaRPr>
          </a:p>
          <a:p>
            <a:endParaRPr lang="sv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CD576D-75DD-2A67-492D-01CD2B41CD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-2692400" y="8833378"/>
            <a:ext cx="1498600" cy="796398"/>
          </a:xfrm>
        </p:spPr>
        <p:txBody>
          <a:bodyPr/>
          <a:lstStyle/>
          <a:p>
            <a:endParaRPr lang="sv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A9DF3C-ED6A-3798-6A72-C3E5C1E8FE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flipH="1">
            <a:off x="-3687581" y="4991726"/>
            <a:ext cx="1933731" cy="2458386"/>
          </a:xfrm>
        </p:spPr>
        <p:txBody>
          <a:bodyPr/>
          <a:lstStyle/>
          <a:p>
            <a:endParaRPr lang="sv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A5CE33E-723A-43D5-FC17-A9BF53032B7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 flipV="1">
            <a:off x="9050866" y="8974666"/>
            <a:ext cx="463462" cy="143934"/>
          </a:xfrm>
        </p:spPr>
        <p:txBody>
          <a:bodyPr/>
          <a:lstStyle/>
          <a:p>
            <a:endParaRPr lang="sv-FI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B5E9928-3913-B0D0-00C1-1D5DA78CF8C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787466" y="7984067"/>
            <a:ext cx="626533" cy="482601"/>
          </a:xfrm>
        </p:spPr>
        <p:txBody>
          <a:bodyPr/>
          <a:lstStyle/>
          <a:p>
            <a:endParaRPr lang="sv-FI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E235C51-3B18-20FE-163E-10395340276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 flipH="1">
            <a:off x="-1608667" y="9048013"/>
            <a:ext cx="143934" cy="1308813"/>
          </a:xfrm>
        </p:spPr>
        <p:txBody>
          <a:bodyPr/>
          <a:lstStyle/>
          <a:p>
            <a:endParaRPr lang="sv-FI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AB9A0CE-D5B1-2361-BB95-282CC2B3BAE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 flipH="1" flipV="1">
            <a:off x="-2142067" y="9734550"/>
            <a:ext cx="778934" cy="957260"/>
          </a:xfrm>
        </p:spPr>
        <p:txBody>
          <a:bodyPr/>
          <a:lstStyle/>
          <a:p>
            <a:endParaRPr lang="sv-FI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E591990-0126-0CE4-4A59-8D7F48E426CD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-1761067" y="9629775"/>
            <a:ext cx="778934" cy="727051"/>
          </a:xfrm>
        </p:spPr>
        <p:txBody>
          <a:bodyPr/>
          <a:lstStyle/>
          <a:p>
            <a:endParaRPr lang="sv-FI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495CED1-674C-56BD-4D2A-083A377C94C9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 flipH="1">
            <a:off x="-2523067" y="9228667"/>
            <a:ext cx="381000" cy="1128159"/>
          </a:xfrm>
        </p:spPr>
        <p:txBody>
          <a:bodyPr/>
          <a:lstStyle/>
          <a:p>
            <a:endParaRPr lang="sv-FI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124B437-2B09-251B-C1BC-A36B93A9FF01}"/>
              </a:ext>
            </a:extLst>
          </p:cNvPr>
          <p:cNvSpPr/>
          <p:nvPr/>
        </p:nvSpPr>
        <p:spPr>
          <a:xfrm>
            <a:off x="11153775" y="9734550"/>
            <a:ext cx="1466850" cy="51435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sz="12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Till bildbanken</a:t>
            </a:r>
            <a:endParaRPr lang="sv-FI" sz="1200" b="1" dirty="0">
              <a:solidFill>
                <a:schemeClr val="bg1"/>
              </a:solidFill>
            </a:endParaRPr>
          </a:p>
        </p:txBody>
      </p:sp>
      <p:pic>
        <p:nvPicPr>
          <p:cNvPr id="15" name="Platshållare för bild 14">
            <a:extLst>
              <a:ext uri="{FF2B5EF4-FFF2-40B4-BE49-F238E27FC236}">
                <a16:creationId xmlns:a16="http://schemas.microsoft.com/office/drawing/2014/main" id="{0E0B2154-A24E-6E2A-4103-ABE687092AEE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5"/>
          <a:srcRect l="25866" r="25866"/>
          <a:stretch>
            <a:fillRect/>
          </a:stretch>
        </p:blipFill>
        <p:spPr>
          <a:xfrm>
            <a:off x="5012319" y="7947353"/>
            <a:ext cx="2098622" cy="1925240"/>
          </a:xfrm>
          <a:prstGeom prst="rect">
            <a:avLst/>
          </a:prstGeom>
          <a:ln w="38100">
            <a:solidFill>
              <a:schemeClr val="bg2">
                <a:lumMod val="9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35644827"/>
      </p:ext>
    </p:extLst>
  </p:cSld>
  <p:clrMapOvr>
    <a:masterClrMapping/>
  </p:clrMapOvr>
</p:sld>
</file>

<file path=ppt/theme/theme1.xml><?xml version="1.0" encoding="utf-8"?>
<a:theme xmlns:a="http://schemas.openxmlformats.org/drawingml/2006/main" name="Kurs/evenemang">
  <a:themeElements>
    <a:clrScheme name="Folkhälsan RGB">
      <a:dk1>
        <a:srgbClr val="000000"/>
      </a:dk1>
      <a:lt1>
        <a:sysClr val="window" lastClr="FFFFFF"/>
      </a:lt1>
      <a:dk2>
        <a:srgbClr val="004A88"/>
      </a:dk2>
      <a:lt2>
        <a:srgbClr val="FFF7E8"/>
      </a:lt2>
      <a:accent1>
        <a:srgbClr val="004A88"/>
      </a:accent1>
      <a:accent2>
        <a:srgbClr val="CE0058"/>
      </a:accent2>
      <a:accent3>
        <a:srgbClr val="319B42"/>
      </a:accent3>
      <a:accent4>
        <a:srgbClr val="DC4405"/>
      </a:accent4>
      <a:accent5>
        <a:srgbClr val="FFCD00"/>
      </a:accent5>
      <a:accent6>
        <a:srgbClr val="5C068C"/>
      </a:accent6>
      <a:hlink>
        <a:srgbClr val="004A88"/>
      </a:hlink>
      <a:folHlink>
        <a:srgbClr val="343434"/>
      </a:folHlink>
    </a:clrScheme>
    <a:fontScheme name="Folkhälsan2022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ffischmall ny.potx" id="{A1F6D734-7B63-4115-96D6-B897557E99BA}" vid="{DC5D213F-CD37-4F82-AD9F-B097EA3CE008}"/>
    </a:ext>
  </a:extLst>
</a:theme>
</file>

<file path=ppt/theme/theme2.xml><?xml version="1.0" encoding="utf-8"?>
<a:theme xmlns:a="http://schemas.openxmlformats.org/drawingml/2006/main" name="Enkel affisch olika färger">
  <a:themeElements>
    <a:clrScheme name="Folkhälsan RGB">
      <a:dk1>
        <a:srgbClr val="000000"/>
      </a:dk1>
      <a:lt1>
        <a:sysClr val="window" lastClr="FFFFFF"/>
      </a:lt1>
      <a:dk2>
        <a:srgbClr val="004A88"/>
      </a:dk2>
      <a:lt2>
        <a:srgbClr val="FFF7E8"/>
      </a:lt2>
      <a:accent1>
        <a:srgbClr val="004A88"/>
      </a:accent1>
      <a:accent2>
        <a:srgbClr val="CE0058"/>
      </a:accent2>
      <a:accent3>
        <a:srgbClr val="319B42"/>
      </a:accent3>
      <a:accent4>
        <a:srgbClr val="DC4405"/>
      </a:accent4>
      <a:accent5>
        <a:srgbClr val="FFCD00"/>
      </a:accent5>
      <a:accent6>
        <a:srgbClr val="5C068C"/>
      </a:accent6>
      <a:hlink>
        <a:srgbClr val="004A88"/>
      </a:hlink>
      <a:folHlink>
        <a:srgbClr val="343434"/>
      </a:folHlink>
    </a:clrScheme>
    <a:fontScheme name="Folkhälsan2022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ffischmall ny.potx" id="{A1F6D734-7B63-4115-96D6-B897557E99BA}" vid="{C6A7FADD-B24C-4A74-88C4-1A9C49C38DAE}"/>
    </a:ext>
  </a:extLst>
</a:theme>
</file>

<file path=ppt/theme/theme3.xml><?xml version="1.0" encoding="utf-8"?>
<a:theme xmlns:a="http://schemas.openxmlformats.org/drawingml/2006/main" name="Enkel affisch olika färger, utan bild">
  <a:themeElements>
    <a:clrScheme name="Folkhälsan RGB">
      <a:dk1>
        <a:srgbClr val="000000"/>
      </a:dk1>
      <a:lt1>
        <a:sysClr val="window" lastClr="FFFFFF"/>
      </a:lt1>
      <a:dk2>
        <a:srgbClr val="004A88"/>
      </a:dk2>
      <a:lt2>
        <a:srgbClr val="FFF7E8"/>
      </a:lt2>
      <a:accent1>
        <a:srgbClr val="004A88"/>
      </a:accent1>
      <a:accent2>
        <a:srgbClr val="CE0058"/>
      </a:accent2>
      <a:accent3>
        <a:srgbClr val="319B42"/>
      </a:accent3>
      <a:accent4>
        <a:srgbClr val="DC4405"/>
      </a:accent4>
      <a:accent5>
        <a:srgbClr val="FFCD00"/>
      </a:accent5>
      <a:accent6>
        <a:srgbClr val="5C068C"/>
      </a:accent6>
      <a:hlink>
        <a:srgbClr val="004A88"/>
      </a:hlink>
      <a:folHlink>
        <a:srgbClr val="343434"/>
      </a:folHlink>
    </a:clrScheme>
    <a:fontScheme name="Folkhälsan2022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ffischmall ny.potx" id="{A1F6D734-7B63-4115-96D6-B897557E99BA}" vid="{716014FF-6317-4819-A807-BD41B600B5B2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affischmall-ny (3)</Template>
  <TotalTime>158</TotalTime>
  <Words>211</Words>
  <Application>Microsoft Office PowerPoint</Application>
  <PresentationFormat>Anpassad</PresentationFormat>
  <Paragraphs>17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1</vt:i4>
      </vt:variant>
    </vt:vector>
  </HeadingPairs>
  <TitlesOfParts>
    <vt:vector size="8" baseType="lpstr">
      <vt:lpstr>Arial</vt:lpstr>
      <vt:lpstr>Calibri</vt:lpstr>
      <vt:lpstr>Comic Sans MS</vt:lpstr>
      <vt:lpstr>Georgia</vt:lpstr>
      <vt:lpstr>Kurs/evenemang</vt:lpstr>
      <vt:lpstr>Enkel affisch olika färger</vt:lpstr>
      <vt:lpstr>Enkel affisch olika färger, utan bild</vt:lpstr>
      <vt:lpstr> Rekreations-dagar på Alskat 17-20.9.2024 För dig som är närståendevårdare/anhörig och har omsorg om en närstående </vt:lpstr>
    </vt:vector>
  </TitlesOfParts>
  <Company>Folkhalsan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Folkhälsans Förbund INFO hösten 2024   Bästa närståendevårdare- alla ni som har omsorg om en nära anhörig</dc:title>
  <dc:creator>Ann-Christine Elvström</dc:creator>
  <cp:lastModifiedBy>Ann-Christine Elvström</cp:lastModifiedBy>
  <cp:revision>8</cp:revision>
  <cp:lastPrinted>2023-10-05T09:26:33Z</cp:lastPrinted>
  <dcterms:created xsi:type="dcterms:W3CDTF">2024-05-31T05:11:10Z</dcterms:created>
  <dcterms:modified xsi:type="dcterms:W3CDTF">2024-06-17T13:12:14Z</dcterms:modified>
</cp:coreProperties>
</file>