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handoutMasterIdLst>
    <p:handoutMasterId r:id="rId3"/>
  </p:handoutMasterIdLst>
  <p:sldIdLst>
    <p:sldId id="256" r:id="rId2"/>
  </p:sldIdLst>
  <p:sldSz cx="7559675" cy="10691813"/>
  <p:notesSz cx="6792913" cy="9925050"/>
  <p:defaultTextStyle>
    <a:defPPr>
      <a:defRPr lang="sv-FI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72" d="100"/>
          <a:sy n="72" d="100"/>
        </p:scale>
        <p:origin x="1428" y="-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421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3128C4-9840-46E1-97C6-B70C969D8D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40D93-7E2E-4777-A8F7-9C105DB39C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0EABEACF-615D-4256-A6A6-6761A1A544CC}" type="datetimeFigureOut">
              <a:rPr lang="sv-FI" smtClean="0"/>
              <a:t>02-01-2023</a:t>
            </a:fld>
            <a:endParaRPr lang="sv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34D64-050E-4F35-B557-9DEB9F8B86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04162-4E4B-47D9-B874-BA5B6DC8C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DCC15EA-AFCA-4EE4-B915-C4684817030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32373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1749795"/>
            <a:ext cx="6934200" cy="8610263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4419505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CE84C-71F7-4AAC-8D5E-6E19FC978AC6}"/>
              </a:ext>
            </a:extLst>
          </p:cNvPr>
          <p:cNvSpPr/>
          <p:nvPr userDrawn="1"/>
        </p:nvSpPr>
        <p:spPr>
          <a:xfrm>
            <a:off x="2511931" y="1331838"/>
            <a:ext cx="2535811" cy="2535811"/>
          </a:xfrm>
          <a:prstGeom prst="ellipse">
            <a:avLst/>
          </a:prstGeom>
          <a:ln w="98425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6600" dirty="0">
                <a:latin typeface="+mj-lt"/>
              </a:rPr>
              <a:t>i</a:t>
            </a:r>
            <a:endParaRPr lang="sv-FI" sz="8800" dirty="0"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070725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1303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ningsmedde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1749795"/>
            <a:ext cx="6934200" cy="8610263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4419505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070725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10AFB72-8CB2-4121-8A7E-5F881D0AE230}"/>
              </a:ext>
            </a:extLst>
          </p:cNvPr>
          <p:cNvSpPr/>
          <p:nvPr userDrawn="1"/>
        </p:nvSpPr>
        <p:spPr>
          <a:xfrm>
            <a:off x="2316870" y="1342359"/>
            <a:ext cx="2917129" cy="2514767"/>
          </a:xfrm>
          <a:prstGeom prst="triangle">
            <a:avLst/>
          </a:prstGeom>
          <a:ln w="98425" cap="flat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88000"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38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!</a:t>
            </a:r>
            <a:endParaRPr lang="sv-FI" sz="2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535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om wi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292231"/>
            <a:ext cx="6934200" cy="10067827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5346026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686408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pic>
        <p:nvPicPr>
          <p:cNvPr id="6" name="Graphic 5" descr="Wireless">
            <a:extLst>
              <a:ext uri="{FF2B5EF4-FFF2-40B4-BE49-F238E27FC236}">
                <a16:creationId xmlns:a16="http://schemas.microsoft.com/office/drawing/2014/main" id="{E54C14CA-7112-4087-B5AB-34AE483C25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0000">
            <a:off x="1750402" y="918057"/>
            <a:ext cx="4050068" cy="4050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559318-10EA-4F61-AC89-6E2BEBDE51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2169" y="598688"/>
            <a:ext cx="2512839" cy="2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7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gen d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292231"/>
            <a:ext cx="6934200" cy="10067827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5346026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686408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559318-10EA-4F61-AC89-6E2BEBDE5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169" y="598688"/>
            <a:ext cx="2512839" cy="269376"/>
          </a:xfrm>
          <a:prstGeom prst="rect">
            <a:avLst/>
          </a:prstGeom>
        </p:spPr>
      </p:pic>
      <p:pic>
        <p:nvPicPr>
          <p:cNvPr id="5" name="Graphic 4" descr="Coffee">
            <a:extLst>
              <a:ext uri="{FF2B5EF4-FFF2-40B4-BE49-F238E27FC236}">
                <a16:creationId xmlns:a16="http://schemas.microsoft.com/office/drawing/2014/main" id="{E42557F1-A705-4725-8694-892D252111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508" y="1476454"/>
            <a:ext cx="3156734" cy="315673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897720-86EA-452A-9D46-4982760FDCD9}"/>
              </a:ext>
            </a:extLst>
          </p:cNvPr>
          <p:cNvCxnSpPr/>
          <p:nvPr userDrawn="1"/>
        </p:nvCxnSpPr>
        <p:spPr>
          <a:xfrm>
            <a:off x="2413262" y="1882835"/>
            <a:ext cx="3056810" cy="305681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9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FA32B-643E-4234-A650-0CF2AB55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569" y="1712864"/>
            <a:ext cx="503391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787F-7D69-4573-8125-E4191F8F5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569" y="3779454"/>
            <a:ext cx="5033914" cy="1558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sv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2A6EB5-48BF-4758-98C2-904381DC9E3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5713" y="626968"/>
            <a:ext cx="2512839" cy="2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3" r:id="rId2"/>
    <p:sldLayoutId id="2147483694" r:id="rId3"/>
    <p:sldLayoutId id="2147483695" r:id="rId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Roboto" panose="02000000000000000000" pitchFamily="2" charset="0"/>
          <a:cs typeface="+mn-cs"/>
        </a:defRPr>
      </a:lvl1pPr>
      <a:lvl2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1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ina.blom@folkhalsan.f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A46282D-BFFD-4AC5-92B4-DD75B861F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6658" y="3221544"/>
            <a:ext cx="6146358" cy="6647974"/>
          </a:xfrm>
          <a:solidFill>
            <a:schemeClr val="bg1"/>
          </a:solidFill>
        </p:spPr>
        <p:txBody>
          <a:bodyPr/>
          <a:lstStyle/>
          <a:p>
            <a:pPr marL="185738" algn="l"/>
            <a:endParaRPr lang="sv-FI" sz="2000" dirty="0"/>
          </a:p>
          <a:p>
            <a:pPr marL="185738" algn="l"/>
            <a:r>
              <a:rPr lang="sv-FI" sz="2000" dirty="0"/>
              <a:t>Hälsofrämjande mötesplats för seniorer</a:t>
            </a:r>
          </a:p>
          <a:p>
            <a:pPr marL="185738" algn="l"/>
            <a:endParaRPr lang="sv-FI" sz="1600" dirty="0"/>
          </a:p>
          <a:p>
            <a:pPr marL="185738" algn="l"/>
            <a:r>
              <a:rPr lang="sv-FI" sz="1600" dirty="0"/>
              <a:t>Start: 27.1 kl.13.</a:t>
            </a:r>
          </a:p>
          <a:p>
            <a:pPr marL="185738" algn="l"/>
            <a:endParaRPr lang="sv-FI" sz="1600" dirty="0"/>
          </a:p>
          <a:p>
            <a:pPr marL="185738" algn="l"/>
            <a:r>
              <a:rPr lang="sv-FI" sz="1600" b="0" dirty="0"/>
              <a:t>Samvaro med varierat program (diskussioner, </a:t>
            </a:r>
            <a:r>
              <a:rPr lang="sv-FI" sz="1600" b="0" dirty="0" err="1"/>
              <a:t>quiz</a:t>
            </a:r>
            <a:r>
              <a:rPr lang="sv-FI" sz="1600" b="0" dirty="0"/>
              <a:t>, spel, korsord, pyssel, allsång m.m.). Deltagarna kan påverka träffarnas innehåll. Varje träff inleds med en kaffestund med salt och sött tilltugg. Träffarna är syn - och hörselanpassade. Obligatorisk bensträckare varje gång.</a:t>
            </a:r>
          </a:p>
          <a:p>
            <a:pPr marL="185738" algn="l"/>
            <a:endParaRPr lang="sv-FI" sz="1600" dirty="0"/>
          </a:p>
          <a:p>
            <a:pPr marL="185738" algn="l"/>
            <a:r>
              <a:rPr lang="sv-FI" sz="1600" dirty="0"/>
              <a:t>Tid</a:t>
            </a:r>
            <a:r>
              <a:rPr lang="sv-FI" sz="1600" b="0" dirty="0"/>
              <a:t>: kl.13-15.</a:t>
            </a:r>
          </a:p>
          <a:p>
            <a:pPr marL="185738" algn="l"/>
            <a:endParaRPr lang="sv-FI" sz="1600" b="0" dirty="0"/>
          </a:p>
          <a:p>
            <a:pPr marL="185738" algn="l"/>
            <a:r>
              <a:rPr lang="sv-FI" sz="1600" dirty="0"/>
              <a:t>När: </a:t>
            </a:r>
            <a:r>
              <a:rPr lang="sv-FI" sz="1600" b="0" dirty="0"/>
              <a:t>Start fredag 27.1, fortsätter varje fredag till och med 28.4. 2023 (ingen träff långfredag 7.4).</a:t>
            </a:r>
          </a:p>
          <a:p>
            <a:pPr marL="185738" algn="l"/>
            <a:endParaRPr lang="sv-FI" sz="1600" b="0" dirty="0"/>
          </a:p>
          <a:p>
            <a:pPr marL="185738" algn="l"/>
            <a:r>
              <a:rPr lang="sv-FI" sz="1600" dirty="0"/>
              <a:t>Plats: </a:t>
            </a:r>
            <a:r>
              <a:rPr lang="sv-FI" sz="1600" b="0" dirty="0"/>
              <a:t>Samlingsrummet vid </a:t>
            </a:r>
            <a:r>
              <a:rPr lang="sv-FI" sz="1600" b="0" dirty="0" err="1"/>
              <a:t>Folkhälsanhuset</a:t>
            </a:r>
            <a:r>
              <a:rPr lang="sv-FI" sz="1600" b="0" dirty="0"/>
              <a:t> i Närpes, södra ingången, infart från Närpesvägen 16.</a:t>
            </a:r>
          </a:p>
          <a:p>
            <a:pPr marL="185738" algn="l"/>
            <a:endParaRPr lang="sv-FI" sz="1600" b="0" dirty="0"/>
          </a:p>
          <a:p>
            <a:pPr marL="185738" algn="l"/>
            <a:r>
              <a:rPr lang="sv-FI" sz="1600" dirty="0"/>
              <a:t>Ledare: </a:t>
            </a:r>
            <a:r>
              <a:rPr lang="sv-FI" sz="1600" b="0" dirty="0"/>
              <a:t>Folkhälsans ledare.</a:t>
            </a:r>
          </a:p>
          <a:p>
            <a:pPr marL="185738" algn="l"/>
            <a:r>
              <a:rPr lang="sv-FI" sz="1600" dirty="0"/>
              <a:t>Kostnad</a:t>
            </a:r>
            <a:r>
              <a:rPr lang="sv-FI" sz="1600"/>
              <a:t>: </a:t>
            </a:r>
            <a:r>
              <a:rPr lang="sv-FI" sz="1600" b="0"/>
              <a:t>Gratis, </a:t>
            </a:r>
            <a:r>
              <a:rPr lang="sv-FI" sz="1600" b="0" dirty="0"/>
              <a:t>men liten avgift för kaffe med tilltugg.</a:t>
            </a:r>
          </a:p>
          <a:p>
            <a:pPr marL="185738" algn="l"/>
            <a:endParaRPr lang="sv-FI" sz="1600" b="0" dirty="0"/>
          </a:p>
          <a:p>
            <a:pPr marL="185738" algn="l"/>
            <a:endParaRPr lang="sv-FI" sz="1600" b="0" dirty="0"/>
          </a:p>
          <a:p>
            <a:pPr marL="185738" algn="l"/>
            <a:r>
              <a:rPr lang="sv-FI" sz="1600" dirty="0"/>
              <a:t>Info: </a:t>
            </a:r>
            <a:r>
              <a:rPr lang="sv-FI" sz="1600" b="0" dirty="0"/>
              <a:t>Carina Blom, tfn: 044 788 1026</a:t>
            </a:r>
          </a:p>
          <a:p>
            <a:pPr marL="185738" algn="l"/>
            <a:r>
              <a:rPr lang="sv-FI" sz="1600" dirty="0"/>
              <a:t>e-post: </a:t>
            </a:r>
            <a:r>
              <a:rPr lang="sv-FI" sz="1600" b="0" dirty="0">
                <a:hlinkClick r:id="rId2"/>
              </a:rPr>
              <a:t>carina.blom@folkhalsan.fi</a:t>
            </a:r>
            <a:endParaRPr lang="sv-FI" sz="1600" b="0" dirty="0"/>
          </a:p>
          <a:p>
            <a:pPr algn="l"/>
            <a:endParaRPr lang="sv-FI" dirty="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15A999AE-9C7A-4ED1-976E-E28929291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62" y="1277256"/>
            <a:ext cx="6896551" cy="1930403"/>
          </a:xfrm>
          <a:solidFill>
            <a:schemeClr val="accent2">
              <a:lumMod val="5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100000"/>
              </a:lnSpc>
            </a:pPr>
            <a:br>
              <a:rPr lang="sv-FI" sz="3600" dirty="0">
                <a:ln/>
                <a:solidFill>
                  <a:schemeClr val="accent4"/>
                </a:solidFill>
              </a:rPr>
            </a:br>
            <a: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Fredagsträffen</a:t>
            </a:r>
            <a:b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sv-FI" sz="2800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45328"/>
      </p:ext>
    </p:extLst>
  </p:cSld>
  <p:clrMapOvr>
    <a:masterClrMapping/>
  </p:clrMapOvr>
</p:sld>
</file>

<file path=ppt/theme/theme1.xml><?xml version="1.0" encoding="utf-8"?>
<a:theme xmlns:a="http://schemas.openxmlformats.org/drawingml/2006/main" name="1_FolkhälsanDokumentmall">
  <a:themeElements>
    <a:clrScheme name="Folkhälsan Office Print">
      <a:dk1>
        <a:srgbClr val="000000"/>
      </a:dk1>
      <a:lt1>
        <a:sysClr val="window" lastClr="FFFFFF"/>
      </a:lt1>
      <a:dk2>
        <a:srgbClr val="343434"/>
      </a:dk2>
      <a:lt2>
        <a:srgbClr val="F5F1EC"/>
      </a:lt2>
      <a:accent1>
        <a:srgbClr val="EC008C"/>
      </a:accent1>
      <a:accent2>
        <a:srgbClr val="0069B4"/>
      </a:accent2>
      <a:accent3>
        <a:srgbClr val="B30062"/>
      </a:accent3>
      <a:accent4>
        <a:srgbClr val="E18F25"/>
      </a:accent4>
      <a:accent5>
        <a:srgbClr val="FFCB05"/>
      </a:accent5>
      <a:accent6>
        <a:srgbClr val="96A93D"/>
      </a:accent6>
      <a:hlink>
        <a:srgbClr val="0066B3"/>
      </a:hlink>
      <a:folHlink>
        <a:srgbClr val="858585"/>
      </a:folHlink>
    </a:clrScheme>
    <a:fontScheme name="Folkhälsan affisch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delandemall" id="{DA7E6E4B-599D-4850-94E1-949FCC1C578C}" vid="{8603CFB1-1129-4544-A6DC-8CA444118C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meddelandemall (1)</Template>
  <TotalTime>1482</TotalTime>
  <Words>144</Words>
  <Application>Microsoft Office PowerPoint</Application>
  <PresentationFormat>Anpassad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Light</vt:lpstr>
      <vt:lpstr>1_FolkhälsanDokumentmall</vt:lpstr>
      <vt:lpstr> Fredagsträffen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Blom</dc:creator>
  <cp:lastModifiedBy>Carina Blom</cp:lastModifiedBy>
  <cp:revision>29</cp:revision>
  <cp:lastPrinted>2022-09-14T11:53:20Z</cp:lastPrinted>
  <dcterms:created xsi:type="dcterms:W3CDTF">2021-02-08T08:10:47Z</dcterms:created>
  <dcterms:modified xsi:type="dcterms:W3CDTF">2023-01-02T11:07:33Z</dcterms:modified>
</cp:coreProperties>
</file>