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handoutMasterIdLst>
    <p:handoutMasterId r:id="rId3"/>
  </p:handoutMasterIdLst>
  <p:sldIdLst>
    <p:sldId id="256" r:id="rId2"/>
  </p:sldIdLst>
  <p:sldSz cx="7559675" cy="10691813"/>
  <p:notesSz cx="6792913" cy="9925050"/>
  <p:defaultTextStyle>
    <a:defPPr>
      <a:defRPr lang="sv-FI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2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128C4-9840-46E1-97C6-B70C969D8D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40D93-7E2E-4777-A8F7-9C105DB39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0EABEACF-615D-4256-A6A6-6761A1A544CC}" type="datetimeFigureOut">
              <a:rPr lang="sv-FI" smtClean="0"/>
              <a:t>13-06-2022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4D64-050E-4F35-B557-9DEB9F8B8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04162-4E4B-47D9-B874-BA5B6DC8CF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DDCC15EA-AFCA-4EE4-B915-C4684817030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3237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16CD9BD-E190-4728-A028-0D2C5043A7BC}"/>
              </a:ext>
            </a:extLst>
          </p:cNvPr>
          <p:cNvSpPr txBox="1">
            <a:spLocks/>
          </p:cNvSpPr>
          <p:nvPr userDrawn="1"/>
        </p:nvSpPr>
        <p:spPr>
          <a:xfrm>
            <a:off x="312426" y="1749795"/>
            <a:ext cx="6934200" cy="8610263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C1042-39DB-4A74-B0EC-EAD433122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69" y="4419505"/>
            <a:ext cx="6306532" cy="1635421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FCE84C-71F7-4AAC-8D5E-6E19FC978AC6}"/>
              </a:ext>
            </a:extLst>
          </p:cNvPr>
          <p:cNvSpPr/>
          <p:nvPr userDrawn="1"/>
        </p:nvSpPr>
        <p:spPr>
          <a:xfrm>
            <a:off x="2511931" y="1331838"/>
            <a:ext cx="2535811" cy="2535811"/>
          </a:xfrm>
          <a:prstGeom prst="ellipse">
            <a:avLst/>
          </a:prstGeom>
          <a:ln w="9842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6600" dirty="0">
                <a:latin typeface="+mj-lt"/>
              </a:rPr>
              <a:t>i</a:t>
            </a:r>
            <a:endParaRPr lang="sv-FI" sz="8800" dirty="0"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66B8FB-4D21-45D0-90C4-9C3D07F1E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3193" y="7070725"/>
            <a:ext cx="5024486" cy="13680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1303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ningsmedde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16CD9BD-E190-4728-A028-0D2C5043A7BC}"/>
              </a:ext>
            </a:extLst>
          </p:cNvPr>
          <p:cNvSpPr txBox="1">
            <a:spLocks/>
          </p:cNvSpPr>
          <p:nvPr userDrawn="1"/>
        </p:nvSpPr>
        <p:spPr>
          <a:xfrm>
            <a:off x="312426" y="1749795"/>
            <a:ext cx="6934200" cy="8610263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C1042-39DB-4A74-B0EC-EAD433122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69" y="4419505"/>
            <a:ext cx="6306532" cy="1635421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66B8FB-4D21-45D0-90C4-9C3D07F1E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3193" y="7070725"/>
            <a:ext cx="5024486" cy="13680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10AFB72-8CB2-4121-8A7E-5F881D0AE230}"/>
              </a:ext>
            </a:extLst>
          </p:cNvPr>
          <p:cNvSpPr/>
          <p:nvPr userDrawn="1"/>
        </p:nvSpPr>
        <p:spPr>
          <a:xfrm>
            <a:off x="2316870" y="1342359"/>
            <a:ext cx="2917129" cy="2514767"/>
          </a:xfrm>
          <a:prstGeom prst="triangle">
            <a:avLst/>
          </a:prstGeom>
          <a:ln w="98425" cap="flat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38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!</a:t>
            </a:r>
            <a:endParaRPr lang="sv-FI" sz="2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5356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om wi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16CD9BD-E190-4728-A028-0D2C5043A7BC}"/>
              </a:ext>
            </a:extLst>
          </p:cNvPr>
          <p:cNvSpPr txBox="1">
            <a:spLocks/>
          </p:cNvSpPr>
          <p:nvPr userDrawn="1"/>
        </p:nvSpPr>
        <p:spPr>
          <a:xfrm>
            <a:off x="312426" y="292231"/>
            <a:ext cx="6934200" cy="10067827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C1042-39DB-4A74-B0EC-EAD433122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69" y="5346026"/>
            <a:ext cx="6306532" cy="1635421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66B8FB-4D21-45D0-90C4-9C3D07F1E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3193" y="7686408"/>
            <a:ext cx="5024486" cy="13680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6" name="Graphic 5" descr="Wireless">
            <a:extLst>
              <a:ext uri="{FF2B5EF4-FFF2-40B4-BE49-F238E27FC236}">
                <a16:creationId xmlns:a16="http://schemas.microsoft.com/office/drawing/2014/main" id="{E54C14CA-7112-4087-B5AB-34AE483C2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1750402" y="918057"/>
            <a:ext cx="4050068" cy="4050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59318-10EA-4F61-AC89-6E2BEBDE51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169" y="598688"/>
            <a:ext cx="2512839" cy="2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7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en dry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16CD9BD-E190-4728-A028-0D2C5043A7BC}"/>
              </a:ext>
            </a:extLst>
          </p:cNvPr>
          <p:cNvSpPr txBox="1">
            <a:spLocks/>
          </p:cNvSpPr>
          <p:nvPr userDrawn="1"/>
        </p:nvSpPr>
        <p:spPr>
          <a:xfrm>
            <a:off x="312426" y="292231"/>
            <a:ext cx="6934200" cy="10067827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C1042-39DB-4A74-B0EC-EAD433122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69" y="5346026"/>
            <a:ext cx="6306532" cy="1635421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66B8FB-4D21-45D0-90C4-9C3D07F1E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3193" y="7686408"/>
            <a:ext cx="5024486" cy="136806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59318-10EA-4F61-AC89-6E2BEBDE5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169" y="598688"/>
            <a:ext cx="2512839" cy="269376"/>
          </a:xfrm>
          <a:prstGeom prst="rect">
            <a:avLst/>
          </a:prstGeom>
        </p:spPr>
      </p:pic>
      <p:pic>
        <p:nvPicPr>
          <p:cNvPr id="5" name="Graphic 4" descr="Coffee">
            <a:extLst>
              <a:ext uri="{FF2B5EF4-FFF2-40B4-BE49-F238E27FC236}">
                <a16:creationId xmlns:a16="http://schemas.microsoft.com/office/drawing/2014/main" id="{E42557F1-A705-4725-8694-892D25211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4508" y="1476454"/>
            <a:ext cx="3156734" cy="31567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897720-86EA-452A-9D46-4982760FDCD9}"/>
              </a:ext>
            </a:extLst>
          </p:cNvPr>
          <p:cNvCxnSpPr/>
          <p:nvPr userDrawn="1"/>
        </p:nvCxnSpPr>
        <p:spPr>
          <a:xfrm>
            <a:off x="2413262" y="1882835"/>
            <a:ext cx="3056810" cy="305681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9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A32B-643E-4234-A650-0CF2AB5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9" y="1712864"/>
            <a:ext cx="503391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787F-7D69-4573-8125-E4191F8F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569" y="3779454"/>
            <a:ext cx="5033914" cy="1558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sv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2A6EB5-48BF-4758-98C2-904381DC9E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713" y="626968"/>
            <a:ext cx="2512839" cy="2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3" r:id="rId2"/>
    <p:sldLayoutId id="2147483694" r:id="rId3"/>
    <p:sldLayoutId id="2147483695" r:id="rId4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Roboto" TargetMode="External"/><Relationship Id="rId2" Type="http://schemas.openxmlformats.org/officeDocument/2006/relationships/hyperlink" Target="mailto:carina.blom@folkhalsan.f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15A999AE-9C7A-4ED1-976E-E28929291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093" y="4528195"/>
            <a:ext cx="6306532" cy="1635421"/>
          </a:xfrm>
        </p:spPr>
        <p:txBody>
          <a:bodyPr/>
          <a:lstStyle/>
          <a:p>
            <a:r>
              <a:rPr lang="sv-FI" dirty="0"/>
              <a:t>Seniorernas Bokcafé </a:t>
            </a:r>
            <a:br>
              <a:rPr lang="sv-FI" dirty="0"/>
            </a:br>
            <a:r>
              <a:rPr lang="sv-FI" dirty="0"/>
              <a:t>i Närpes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A46282D-BFFD-4AC5-92B4-DD75B861F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649" y="7155339"/>
            <a:ext cx="5879420" cy="2215991"/>
          </a:xfrm>
        </p:spPr>
        <p:txBody>
          <a:bodyPr/>
          <a:lstStyle/>
          <a:p>
            <a:pPr algn="l"/>
            <a:r>
              <a:rPr lang="sv-FI" sz="1800" dirty="0"/>
              <a:t>Plats:</a:t>
            </a:r>
            <a:r>
              <a:rPr lang="sv-FI" sz="1800" b="0" dirty="0"/>
              <a:t> I samlingsrummet vid </a:t>
            </a:r>
            <a:r>
              <a:rPr lang="sv-FI" sz="1800" b="0" dirty="0" err="1"/>
              <a:t>Folkhälsanhuset</a:t>
            </a:r>
            <a:r>
              <a:rPr lang="sv-FI" sz="1800" b="0" dirty="0"/>
              <a:t> Närpes</a:t>
            </a:r>
          </a:p>
          <a:p>
            <a:pPr algn="l"/>
            <a:r>
              <a:rPr lang="sv-FI" sz="1800" dirty="0"/>
              <a:t>När</a:t>
            </a:r>
            <a:r>
              <a:rPr lang="sv-FI" sz="1800" b="0" dirty="0"/>
              <a:t>: 17.8, 14.9, 12.10, 16.11 och 7.12.</a:t>
            </a:r>
          </a:p>
          <a:p>
            <a:pPr algn="l"/>
            <a:r>
              <a:rPr lang="sv-FI" sz="1800" dirty="0"/>
              <a:t>Tid: </a:t>
            </a:r>
            <a:r>
              <a:rPr lang="sv-FI" sz="1800" b="0" dirty="0"/>
              <a:t>kl. 13-15. </a:t>
            </a:r>
          </a:p>
          <a:p>
            <a:pPr algn="l"/>
            <a:r>
              <a:rPr lang="sv-FI" sz="1800" dirty="0"/>
              <a:t>Kostnad: </a:t>
            </a:r>
            <a:r>
              <a:rPr lang="sv-FI" sz="1800" b="0" dirty="0"/>
              <a:t>Gratis men liten avgift för kaffe.</a:t>
            </a:r>
          </a:p>
          <a:p>
            <a:pPr algn="l"/>
            <a:r>
              <a:rPr lang="sv-FI" sz="1800" dirty="0"/>
              <a:t>Ledare: </a:t>
            </a:r>
            <a:r>
              <a:rPr lang="sv-FI" sz="1800" b="0" dirty="0"/>
              <a:t>Kerstin </a:t>
            </a:r>
            <a:r>
              <a:rPr lang="sv-FI" sz="1800" b="0" dirty="0" err="1"/>
              <a:t>Svartnäs</a:t>
            </a:r>
            <a:r>
              <a:rPr lang="sv-FI" sz="1800" b="0" dirty="0"/>
              <a:t>.</a:t>
            </a:r>
          </a:p>
          <a:p>
            <a:pPr algn="l"/>
            <a:r>
              <a:rPr lang="sv-FI" sz="1800" dirty="0"/>
              <a:t>Info: </a:t>
            </a:r>
            <a:r>
              <a:rPr lang="sv-FI" sz="1800" b="0" dirty="0"/>
              <a:t>Carina Blom, tfn</a:t>
            </a:r>
            <a:r>
              <a:rPr lang="sv-FI" sz="1800" b="0"/>
              <a:t>: 044 788 1026, </a:t>
            </a:r>
          </a:p>
          <a:p>
            <a:pPr algn="l"/>
            <a:r>
              <a:rPr lang="sv-FI" sz="1800" b="0"/>
              <a:t>e-post</a:t>
            </a:r>
            <a:r>
              <a:rPr lang="sv-FI" sz="1800" b="0" dirty="0"/>
              <a:t>: </a:t>
            </a:r>
            <a:r>
              <a:rPr lang="sv-FI" sz="1800" b="0" dirty="0">
                <a:hlinkClick r:id="rId2"/>
              </a:rPr>
              <a:t>carina.blom@folkhalsan.fi</a:t>
            </a:r>
            <a:endParaRPr lang="sv-FI" sz="1800" b="0" dirty="0"/>
          </a:p>
          <a:p>
            <a:pPr algn="l"/>
            <a:endParaRPr lang="sv-FI" sz="18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8DF118-F749-4FCD-9854-D52432CE777D}"/>
              </a:ext>
            </a:extLst>
          </p:cNvPr>
          <p:cNvSpPr txBox="1"/>
          <p:nvPr/>
        </p:nvSpPr>
        <p:spPr>
          <a:xfrm>
            <a:off x="-4476750" y="1428750"/>
            <a:ext cx="3448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/>
              <a:t>För att använda dessa måste du ha fonten </a:t>
            </a:r>
            <a:r>
              <a:rPr lang="sv-FI" b="1" dirty="0" err="1"/>
              <a:t>Roboto</a:t>
            </a:r>
            <a:r>
              <a:rPr lang="sv-FI" b="1" dirty="0"/>
              <a:t> installerad på din dator.</a:t>
            </a:r>
          </a:p>
          <a:p>
            <a:r>
              <a:rPr lang="sv-FI" b="1" dirty="0"/>
              <a:t>Den kan laddas ner här:</a:t>
            </a:r>
          </a:p>
          <a:p>
            <a:r>
              <a:rPr lang="sv-FI" b="1" dirty="0">
                <a:hlinkClick r:id="rId3"/>
              </a:rPr>
              <a:t>https://fonts.google.com/specimen/Roboto</a:t>
            </a:r>
            <a:endParaRPr lang="sv-FI" b="1" dirty="0"/>
          </a:p>
          <a:p>
            <a:endParaRPr lang="sv-FI" b="1" dirty="0"/>
          </a:p>
          <a:p>
            <a:r>
              <a:rPr lang="sv-FI" b="1" dirty="0"/>
              <a:t>Ladda ner hela fontfamiljen.</a:t>
            </a:r>
          </a:p>
          <a:p>
            <a:endParaRPr lang="sv-FI" b="1" dirty="0"/>
          </a:p>
          <a:p>
            <a:endParaRPr lang="sv-FI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DF5A87-1334-415E-9CC2-DB10EF299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193" y="1286649"/>
            <a:ext cx="5116332" cy="2880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F6B8CD4-FE45-4BF6-9D69-263676CF590F}"/>
              </a:ext>
            </a:extLst>
          </p:cNvPr>
          <p:cNvSpPr txBox="1"/>
          <p:nvPr/>
        </p:nvSpPr>
        <p:spPr>
          <a:xfrm>
            <a:off x="840127" y="5892688"/>
            <a:ext cx="587942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Bokcaféet är öppet en gång i månaden för seniorer som tycker om att läsa (lyssna) och diskutera böcker. Träffarna är syn- och hörselanpassade.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22745328"/>
      </p:ext>
    </p:extLst>
  </p:cSld>
  <p:clrMapOvr>
    <a:masterClrMapping/>
  </p:clrMapOvr>
</p:sld>
</file>

<file path=ppt/theme/theme1.xml><?xml version="1.0" encoding="utf-8"?>
<a:theme xmlns:a="http://schemas.openxmlformats.org/drawingml/2006/main" name="1_FolkhälsanDokumentmall">
  <a:themeElements>
    <a:clrScheme name="Folkhälsan Office Print">
      <a:dk1>
        <a:srgbClr val="000000"/>
      </a:dk1>
      <a:lt1>
        <a:sysClr val="window" lastClr="FFFFFF"/>
      </a:lt1>
      <a:dk2>
        <a:srgbClr val="343434"/>
      </a:dk2>
      <a:lt2>
        <a:srgbClr val="F5F1EC"/>
      </a:lt2>
      <a:accent1>
        <a:srgbClr val="EC008C"/>
      </a:accent1>
      <a:accent2>
        <a:srgbClr val="0069B4"/>
      </a:accent2>
      <a:accent3>
        <a:srgbClr val="B30062"/>
      </a:accent3>
      <a:accent4>
        <a:srgbClr val="E18F25"/>
      </a:accent4>
      <a:accent5>
        <a:srgbClr val="FFCB05"/>
      </a:accent5>
      <a:accent6>
        <a:srgbClr val="96A93D"/>
      </a:accent6>
      <a:hlink>
        <a:srgbClr val="0066B3"/>
      </a:hlink>
      <a:folHlink>
        <a:srgbClr val="858585"/>
      </a:folHlink>
    </a:clrScheme>
    <a:fontScheme name="Folkhälsan affisch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delandemall" id="{DA7E6E4B-599D-4850-94E1-949FCC1C578C}" vid="{8603CFB1-1129-4544-A6DC-8CA444118C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meddelandemall (1)</Template>
  <TotalTime>116</TotalTime>
  <Words>124</Words>
  <Application>Microsoft Office PowerPoint</Application>
  <PresentationFormat>Anpassad</PresentationFormat>
  <Paragraphs>14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</vt:lpstr>
      <vt:lpstr>Roboto Light</vt:lpstr>
      <vt:lpstr>1_FolkhälsanDokumentmall</vt:lpstr>
      <vt:lpstr>Seniorernas Bokcafé  i Närpes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Carina Blom</dc:creator>
  <cp:lastModifiedBy>Carina Blom</cp:lastModifiedBy>
  <cp:revision>14</cp:revision>
  <cp:lastPrinted>2022-06-13T11:04:06Z</cp:lastPrinted>
  <dcterms:created xsi:type="dcterms:W3CDTF">2021-02-08T08:10:47Z</dcterms:created>
  <dcterms:modified xsi:type="dcterms:W3CDTF">2022-06-13T11:42:10Z</dcterms:modified>
</cp:coreProperties>
</file>